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2B018A50-8972-4E50-B078-25450440AC05}">
          <p14:sldIdLst>
            <p14:sldId id="256"/>
            <p14:sldId id="257"/>
            <p14:sldId id="258"/>
            <p14:sldId id="259"/>
          </p14:sldIdLst>
        </p14:section>
        <p14:section name="Untitled Section" id="{E8243558-4A48-4CBA-9DEA-0B7CA872F90F}">
          <p14:sldIdLst/>
        </p14:section>
        <p14:section name="Untitled Section" id="{88314637-D322-40ED-A562-8116075C55CA}">
          <p14:sldIdLst>
            <p14:sldId id="260"/>
            <p14:sldId id="261"/>
            <p14:sldId id="262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30B3-01CC-4371-9F63-4C8D6BA6798C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83ECC-765F-4028-9848-1911AFFA796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30B3-01CC-4371-9F63-4C8D6BA6798C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83ECC-765F-4028-9848-1911AFFA796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30B3-01CC-4371-9F63-4C8D6BA6798C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83ECC-765F-4028-9848-1911AFFA796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30B3-01CC-4371-9F63-4C8D6BA6798C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83ECC-765F-4028-9848-1911AFFA796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30B3-01CC-4371-9F63-4C8D6BA6798C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83ECC-765F-4028-9848-1911AFFA796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30B3-01CC-4371-9F63-4C8D6BA6798C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83ECC-765F-4028-9848-1911AFFA796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30B3-01CC-4371-9F63-4C8D6BA6798C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83ECC-765F-4028-9848-1911AFFA796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30B3-01CC-4371-9F63-4C8D6BA6798C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83ECC-765F-4028-9848-1911AFFA796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30B3-01CC-4371-9F63-4C8D6BA6798C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83ECC-765F-4028-9848-1911AFFA796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30B3-01CC-4371-9F63-4C8D6BA6798C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83ECC-765F-4028-9848-1911AFFA796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930B3-01CC-4371-9F63-4C8D6BA6798C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83ECC-765F-4028-9848-1911AFFA796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2D930B3-01CC-4371-9F63-4C8D6BA6798C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1C83ECC-765F-4028-9848-1911AFFA796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 SIMPLE PASSIVE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564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STRUCTURE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S + BE + PAST PARTICIPLE VERB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83017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USES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sz="3600" b="1" smtClean="0">
                <a:solidFill>
                  <a:srgbClr val="FF0000"/>
                </a:solidFill>
              </a:rPr>
              <a:t>1.</a:t>
            </a:r>
            <a:r>
              <a:rPr lang="en-US" sz="3600" b="1" smtClean="0">
                <a:solidFill>
                  <a:srgbClr val="FF0000"/>
                </a:solidFill>
              </a:rPr>
              <a:t>The </a:t>
            </a:r>
            <a:r>
              <a:rPr lang="en-US" sz="3600" b="1" dirty="0" smtClean="0">
                <a:solidFill>
                  <a:srgbClr val="FF0000"/>
                </a:solidFill>
              </a:rPr>
              <a:t>person who does the action is not important: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The chocolate </a:t>
            </a:r>
            <a:r>
              <a:rPr lang="en-US" dirty="0" smtClean="0">
                <a:solidFill>
                  <a:srgbClr val="FF0000"/>
                </a:solidFill>
              </a:rPr>
              <a:t>is made </a:t>
            </a:r>
            <a:r>
              <a:rPr lang="en-US" dirty="0" smtClean="0"/>
              <a:t>in Switzerland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     (it is not important who makes it)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60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2. The person is unknown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Example:</a:t>
            </a:r>
            <a:r>
              <a:rPr lang="en-US" sz="3200" dirty="0" smtClean="0"/>
              <a:t> Hundreds of cars </a:t>
            </a:r>
            <a:r>
              <a:rPr lang="en-US" sz="3200" dirty="0" smtClean="0">
                <a:solidFill>
                  <a:srgbClr val="FF0000"/>
                </a:solidFill>
              </a:rPr>
              <a:t>are stolen </a:t>
            </a:r>
            <a:r>
              <a:rPr lang="en-US" sz="3200" dirty="0" smtClean="0"/>
              <a:t>every year.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02014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3. People in general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Example: </a:t>
            </a:r>
            <a:r>
              <a:rPr lang="en-US" sz="3200" dirty="0" smtClean="0"/>
              <a:t>His face </a:t>
            </a:r>
            <a:r>
              <a:rPr lang="en-US" sz="3200" dirty="0" smtClean="0">
                <a:solidFill>
                  <a:srgbClr val="FF0000"/>
                </a:solidFill>
              </a:rPr>
              <a:t>is recognized </a:t>
            </a:r>
            <a:r>
              <a:rPr lang="en-US" sz="3200" dirty="0" smtClean="0"/>
              <a:t>all over the world.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51985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If we want t say what or who is the doer of the action: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We use </a:t>
            </a:r>
            <a:r>
              <a:rPr lang="en-US" sz="3200" b="1" dirty="0" smtClean="0">
                <a:solidFill>
                  <a:srgbClr val="FF0000"/>
                </a:solidFill>
              </a:rPr>
              <a:t>BY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Example: </a:t>
            </a:r>
            <a:r>
              <a:rPr lang="en-US" sz="2800" dirty="0" smtClean="0"/>
              <a:t>All my clothes </a:t>
            </a:r>
            <a:r>
              <a:rPr lang="en-US" sz="2800" dirty="0" smtClean="0">
                <a:solidFill>
                  <a:srgbClr val="7030A0"/>
                </a:solidFill>
              </a:rPr>
              <a:t>are designed </a:t>
            </a:r>
            <a:r>
              <a:rPr lang="en-US" sz="3200" dirty="0" smtClean="0">
                <a:solidFill>
                  <a:srgbClr val="FF0000"/>
                </a:solidFill>
              </a:rPr>
              <a:t>by</a:t>
            </a:r>
            <a:r>
              <a:rPr lang="en-US" sz="2800" dirty="0" smtClean="0"/>
              <a:t> Armani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6943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Active or Passive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lphaLcPeriod"/>
            </a:pPr>
            <a:r>
              <a:rPr lang="en-US" sz="3200" dirty="0" smtClean="0"/>
              <a:t>Martin makes all his own bread at home.</a:t>
            </a:r>
          </a:p>
          <a:p>
            <a:pPr marL="514350" indent="-514350">
              <a:buAutoNum type="alphaLcPeriod"/>
            </a:pPr>
            <a:r>
              <a:rPr lang="en-US" sz="3200" dirty="0" smtClean="0"/>
              <a:t>The bread is made in a big bakery.</a:t>
            </a:r>
          </a:p>
          <a:p>
            <a:pPr marL="514350" indent="-514350">
              <a:buAutoNum type="alphaLcPeriod"/>
            </a:pPr>
            <a:endParaRPr lang="en-US" dirty="0"/>
          </a:p>
          <a:p>
            <a:pPr marL="0" indent="0">
              <a:buNone/>
            </a:pPr>
            <a:r>
              <a:rPr lang="en-US" sz="2600" dirty="0" smtClean="0">
                <a:solidFill>
                  <a:schemeClr val="accent2">
                    <a:lumMod val="50000"/>
                  </a:schemeClr>
                </a:solidFill>
              </a:rPr>
              <a:t>a.  We are interested in who makes the bread. </a:t>
            </a:r>
            <a:r>
              <a:rPr lang="en-US" sz="2600" dirty="0" smtClean="0">
                <a:solidFill>
                  <a:srgbClr val="FF0000"/>
                </a:solidFill>
              </a:rPr>
              <a:t>(Active Voice)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accent2">
                    <a:lumMod val="50000"/>
                  </a:schemeClr>
                </a:solidFill>
              </a:rPr>
              <a:t>b. We are more interested in the bed. </a:t>
            </a:r>
            <a:r>
              <a:rPr lang="en-US" sz="2600" dirty="0" smtClean="0">
                <a:solidFill>
                  <a:srgbClr val="FF0000"/>
                </a:solidFill>
              </a:rPr>
              <a:t>(Passive Voice</a:t>
            </a:r>
            <a:r>
              <a:rPr lang="en-US" sz="26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endParaRPr lang="en-US" sz="2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714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>
                <a:solidFill>
                  <a:srgbClr val="FF0000"/>
                </a:solidFill>
              </a:rPr>
              <a:t>+   _   ?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The bread is made in a big bakery </a:t>
            </a:r>
            <a:r>
              <a:rPr lang="en-US" sz="2400" dirty="0" smtClean="0">
                <a:solidFill>
                  <a:srgbClr val="FF0000"/>
                </a:solidFill>
              </a:rPr>
              <a:t>(+)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The bread </a:t>
            </a:r>
            <a:r>
              <a:rPr lang="en-US" sz="2400" dirty="0" err="1" smtClean="0"/>
              <a:t>isnt</a:t>
            </a:r>
            <a:r>
              <a:rPr lang="en-US" sz="2400" dirty="0" smtClean="0"/>
              <a:t> made in a big bakery </a:t>
            </a:r>
            <a:r>
              <a:rPr lang="en-US" sz="2400" dirty="0" smtClean="0">
                <a:solidFill>
                  <a:srgbClr val="FF0000"/>
                </a:solidFill>
              </a:rPr>
              <a:t>(-)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Is the bread made in  big </a:t>
            </a:r>
            <a:r>
              <a:rPr lang="en-US" sz="2400" dirty="0" err="1" smtClean="0"/>
              <a:t>baakery</a:t>
            </a:r>
            <a:r>
              <a:rPr lang="en-US" sz="2400" dirty="0" smtClean="0"/>
              <a:t>? </a:t>
            </a:r>
            <a:r>
              <a:rPr lang="en-US" sz="2400" dirty="0" smtClean="0">
                <a:solidFill>
                  <a:srgbClr val="FF0000"/>
                </a:solidFill>
              </a:rPr>
              <a:t>(?)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340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31</TotalTime>
  <Words>180</Words>
  <Application>Microsoft Office PowerPoint</Application>
  <PresentationFormat>Presentación en pantalla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Slipstream</vt:lpstr>
      <vt:lpstr>PRESENT SIMPLE PASSIVE</vt:lpstr>
      <vt:lpstr>STRUCTURE</vt:lpstr>
      <vt:lpstr>USES</vt:lpstr>
      <vt:lpstr>2. The person is unknown</vt:lpstr>
      <vt:lpstr>3. People in general</vt:lpstr>
      <vt:lpstr>If we want t say what or who is the doer of the action:</vt:lpstr>
      <vt:lpstr>Active or Passive</vt:lpstr>
      <vt:lpstr>+   _  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SIMPLE PASSIVE</dc:title>
  <dc:creator>Jesica</dc:creator>
  <cp:lastModifiedBy>Jesica</cp:lastModifiedBy>
  <cp:revision>4</cp:revision>
  <dcterms:created xsi:type="dcterms:W3CDTF">2013-08-26T14:34:11Z</dcterms:created>
  <dcterms:modified xsi:type="dcterms:W3CDTF">2015-07-20T19:05:13Z</dcterms:modified>
</cp:coreProperties>
</file>