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48" autoAdjust="0"/>
    <p:restoredTop sz="94660"/>
  </p:normalViewPr>
  <p:slideViewPr>
    <p:cSldViewPr>
      <p:cViewPr varScale="1">
        <p:scale>
          <a:sx n="72" d="100"/>
          <a:sy n="72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12/2/2013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12/2/2013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12/2/2013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12/2/2013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‹Nº›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12/2/2013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12/2/2013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12/2/2013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12/2/2013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‹Nº›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12/2/2013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12/2/2013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‹Nº›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12/2/2013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28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3A271A1-F6D6-438B-A432-4747EE7ECD40}" type="datetimeFigureOut">
              <a:rPr lang="en-US" smtClean="0"/>
              <a:pPr/>
              <a:t>12/2/2013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7772400" cy="2819400"/>
          </a:xfrm>
        </p:spPr>
        <p:txBody>
          <a:bodyPr>
            <a:noAutofit/>
          </a:bodyPr>
          <a:lstStyle/>
          <a:p>
            <a:pPr algn="ctr"/>
            <a:r>
              <a:rPr lang="es-CO" sz="9600" b="1" dirty="0" smtClean="0">
                <a:solidFill>
                  <a:srgbClr val="002060"/>
                </a:solidFill>
              </a:rPr>
              <a:t>CLOTHING</a:t>
            </a:r>
            <a:endParaRPr lang="en-US" sz="9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data:image/jpeg;base64,/9j/4AAQSkZJRgABAQAAAQABAAD/2wCEAAkGBhQSERQUEhQUFBQWFBQUFBQUFBUVFBUUFBQVFBQUFBUXHCYeFxkkGRUVHy8gIycpLCwsFR4xNTAqNSYrLCkBCQoKDgwOGg8PGikcHB0qLCwpLCwsKSwpKSksLCksLCksKSwsLCksLCkpKSwpLCwsLCwpKSwsLCkpKSwpLCksLP/AABEIALwBDAMBIgACEQEDEQH/xAAcAAABBQEBAQAAAAAAAAAAAAAAAQIDBAcFBgj/xABREAABAwICBAcKBhAFBQEAAAABAAIDBBESIQUHMVETIkFhcZGxBhQjUnKBkqHB0RcyU5Oy0xUlM0JUYmNzdIKUorPC0vA0VWS04SREg6PDCP/EABkBAQEBAQEBAAAAAAAAAAAAAAABAgMEBf/EACURAQACAQQCAgMAAwAAAAAAAAABAhIDERMxIVEyQSJh8CNSkf/aAAwDAQACEQMRAD8A3FCEIBCEIBCEIBCEIBCEIBCEyeXC1ztwJ2gbBfach50D1w9O92lJR3E0zQ/I8E3jy57CWNuWjnNhzrHu6HWzVVbTwbu9YSMhGTwjgfGlyPoBvSV4ZlW6R4jgY+aRxNmsaXOc7aTYbTvXKdT/AFeiuj92nZrultdzjcU0AZufOcTr35Yoza1uXH5l5au1q1jzd1S5o8SNsTG+Y4S/95O0HqU0hU2dUvZSMP3v3SX0WnCPO6/Mva6O1A6PZ92dPOfxpMDfMGAH1lTG09ys2069QzObu6lcbmoqf2yoHqa4BWqLWPMzZUT+eokf6pMQWqfAnom3+Gd8/P8A1qrVaidGuFmCaI72S4j1Sh49Scc+zmr6eZ0Zrdnba8rZM8+GjactwdFht0kFew0RrWhfYTsdH+PGeGjGdhewDx6NhvXi9Mf/AJ7kbd1JVB25kzSw/OMuP3F4DTOia3Rz8NTFIwXs2S143bbYZG3aTlsvfmCm16n+O36fUtFXRzMD4ntkYdjmODhzi45VOvmHQPdo+N+KKR0cmwubkTbYHtPFeM9jgVqvc5rcDrNqo7n5WBpcD5UObgdnxcVydgWo1I6nwxbRmPMeWkoQhdXEIQhAIQhAIQhAIQhAKlVUWJ1+bmV1CAQhCAVfSFfHBE+WVwZGxpc9x2Bo2nLb0Lyvd/rCGjjGwRcM+QOcRwnBBrBlfEGuNyTkLfenPfjU/dtVF0xDwOGvm4Fz4xnhDHtwg2B2uab2vZc7am3iHWula0bt47me7ui0hiFLOHubtYQ5j7bw14BI5wu7HIHC7SCDsINx1hfKVVWTSy8NJK981mgSl1nANBDbWtawJzG8708aUqQLNqJwNlhM8DLYLByRqQvFb0+rEL5T+ydV+ET/AD8l+vEnx6crW7KqqHRVzD2q519pxW9PqlC+ZHd2mkiAO+piAQRd4dYjYb4b9ampO67SUjXCSvqAW5BsYDeKRxXGTIk5HK3PfkTODis+lVmmuemcYg+Z57yihmdJC2QxmapdhbSscRmW4iTb8UrLDVVhOekK/wDaZf6lHR6cqp2MZPWzsjYZACWSzmVkhxWl4w4TNrRY5AbOVYteLR4XitHbodxuqOsrxG+Vxp6U7HO+7Oa23xIz42dnHLK9iLX3fuY7jaXR8eCmiDLgB0h40r7eO85no2DkAWR0euHSDAGvYyfDcCQDgXSDY10gwuHJezQ3bzXXX+HWf/Lm/tLvqFqLVSa3lsCFj/w8Tf5cP2p31CczX1Jy6Nd5qknthC1lDGFvTXkLJ26+t+j5/NI09rQnt19M/AanzOjPtTKDGfTVVHPA17S17WuaRZzXAOaRuIORCzIa94vwGr/9X9SeNekX4DWdUX9aZQYz6J3WaiaWe76M96y7cIuYCd2HbH+rkPFKyLSuhqugkbHWRyRs4VrTKDZj2hzS7gpRlfCb32jcCDbW59eLCBgoqsG+ZLYzlY7LP23t615vum1pz1sRg7zgYw4HOdVCWZrnMIfYRsYcPGHLcW2rFsZbibxGzT+4GgqIaeSOpldMGzyCnkkOKU04whnCnldfFnutbKy9Mvn/AEfrD0pK4NbO2Hgo2NLWU8bmSnjXeRI0FuVm2aQOJsHL24tYWlG7ZKd9vGpXD6MwUrqREbW7TjtPmGyoWEO136RxFpgpuLcYmYyxxuOM27ibZespZdd2kT8WKkb0xzO9fChdMmcZbshYL8Nmk/Eo/mZfrkfDXpPxKP5mb65XeDGW9IXz/Prj0q4EDvZpIIBbE7i3tm3E5wuOS9xmbg8ju4fu1fDMH1bqp8hc8vmdUzPgLSOKw0zWO5dlgLbwFi14iN1wlvyF4fQmtinme9srXQAOsxzwSHjLjcUEMF77TfLMBe2jkDgC0gggEEZgg5gg7lqtot0zNZjs5CELSBCEIMG1zTYtJkeJTws/elf/ADheFIXqNZcmLStYb7Hxjqp4R2grzNl5Ldy+hTxWCEJilskwrLoRpTsaUMRhUU9r0+jnN39LR1Bx9qhRSE2d5fY0Ii26o2ncCfUVVhmNh0BEx4j/ACHdijacvMkR4J7XGVRU7KwrnB6ka9B0mVxU7NILlCVKJVE2dpukN6d3+3d6lxeFQ6VDZ3m6SbuCd9lNy89wyUSqpi9ANJo+yYXA4dI6dQxdf7LgTAi2TT229qs/Za4PQV5WOTwjvJH0lZbIlitXap9ItwtyGwcnMp+/mHkC8pTzG3nKk4UrUsxV6J9WzcOpRPrmD70dS4nCFBci4uq7STeRo6lDLpU8gsufYp7YVF2g41r77Vvmq+sMmi6cna0yx/qxTSRs/da1YJwS3HVE/wC1rB4ssw65C7+ZddL5OOv8XtEIQvS8YQhCD5t7tn4tI1Z/LvHo8T+VcTCuj3QOvWVZ31dV/HkVOy8c9vox1COyC1SWSFRpHZFk8BBCio3BPomcU+UfYE1ynoBxPOe1X6PtDVN8G/yT60y2QUtcOI7o7SE3CkdE9mWTg1LhTiiGWQlKSyKEt0iLqBboLkJCECgoKSyXCiIIvujvJHarTGqtCPCO8kdquMCSQqRN29J7VKGpsQzPlO7SpgFZZggYlLE9rU/AhJGNUiaAnNCqBa9qWnvRTN8WqcB0GGF3aSsjAWq6lHeAqW/lmu642j+Vb0/k5avxaQhCF6XkCEIQfMelv8XU/pVT/HkUBjU2l/8AFVP6TUfx3qtjXjnt9I2ycQhpTrrKocSUp2FI5yKjcrFAPB+d30iq79l7K1QtLY7EZ5nk5SSqkoq9vg3ebtCiun1brtc0bTs2b0YeYp9H2ZdOBSFtktlFI5NKkumlUMTklk5QIEpCC1IgVOCYHKSx/shBC0eEPkj6SuRDJVeDOLFyEW897q3CFZZVGHN3lO7SpQk72IJvbMki1+Ukp2C3IiHtYpA1RsepGuQBCUFBSByIfZaXqUkzrG/o56+GHsWZF60XUm/w1WPycHqdL71qnyhjU+EtZQhC9bxBCEIPl/Szr1FQd9RUHrmeVVUlRJie93jPc70nE+1MwrxPpQe0oDkgRdRSuciFmXrQVGCRsI84VglM9u1WYtnmXOlmdb73qPvVihc9zLktBz2NPISOV24Jsm6N+1Ss2KrVNe1rnBwJGy7cu1Oa5+9von3psu6cjq5ehQR5tHR/ZTXtc7JxFtzRa/MSSSpQECYUiUpFFIUAIIQCgUpt0rk1FLAdu/Fn0WFlMQqzo87gkHeLesHIpbv8YeiE2TdaeNvSe1SxLm3fiw47DDfJove4HLferMMT/lHdTP6UxZyXXlRFUeHkxEFwsCQOL27E8YjtcfMG+5MTdOzaehSKNjLJ5KqHkphclCW6qG4loWpR/wD1NQN8LPU8+9Z4XL3Gpmb7YSN5DSyH0ZYAPpFap8oY1I/GW1IQhep4gmv2HoKchB8o0j/Bs8lvYFYur/dFoQ0tXPA4WDJHYNtjE44oiL7eIQDzgjkXPsvFL6UTv5CLJErSopU0tUqaQghc1WaNwEefJftKruClgfZmezPtPIr9IjrHgxOINwQCCNhBIKeFHVFphJbbDhBbYWFsrWHInNOSfR9iyEJQFGoMISJxCYUC3RZAKMSBCEgTnFNJRRdOaUy6UIzJrD4X9Q/Sar8R7Fy4XeH/APG76TVdiYA/FykAWvuvsHJtVlIQO+O7pUrCoXjju6R2BTRqolTlGpGoSUFKQmpxCIhlNl7XUu6+knfok38WmXh51qeo/QjgJ6pws11oY8szhJdKRzXwN6WO3LVO2dSdqy1ZCEL1PCEICEGWa8aSNraafD4QyGEuG0x4HvAO+zhluxO3rLMjmFqmvd/gaRu+V59FoH8yxuUEZtJH97l57xvL16dpxX3tQ0Lmd9ybwelo9ikZUSHlb6P/ACsYumbpppcqYkk3j0UhL/GHohTFcnW0E1jqmMSgOjGNz2kkAhsbncYjO1wCbcgXZ0T3YwukiB0fQtpnSBpeYGY+DLsIkJLbN5HG5NhfavL6Im/6mISOGB7jE7ICwnY6C99w4S/mVulJijax4wva0NeDtDmizgee4IWLV/v+pG1reXRr+7hzGvJodHGJriMLadrXPix2tjGzE3m5TkqHdI6PvlroWNZHJE19mDDGXBz2l8bR8VrmtY63IXFc3TkgdTyAfi+pwPsS6Zc9j6Zl7OZRw8I2wu18jnyhpB2HA9mSta+v2zb8b7QnCUlUuGf4/wC633JDPJ459FnuWsXTJdKaQqRmk+UPos9yYZpPlD1N9yYrk6CaVz+Fk+UPU33JOFk+UPU33JiZOgXJhcqOOTxz1D3JMUnyh6h7kxMv0vgpJJLBUccnyjvV7lXqZpLfdHer3KxVJs91onRtFDTw1VY2aR8uK0bHFgLCHFrG4eMbANe51xa7W53IXTp6jQxikn71qBgcyMgzT4iXni249rZvP6jl5bSdRjh0Q6/ENPOy258bjG/6LFDw4GXJcEjkJbiDTbeA91j+Md65TE+/7din5Rvvs9PJT6Nq2yikZNDUMZwlnPe7ELgC7JDYsOQLmm4JbtF15SF91e0NJwctXM2wDNHyZnx5HcHC3zvc0/qrgU7n2+Oeoe7pW61nykTtMw7bQlAXMBk+UPU33JS+X5Q9Tfct7NZOpZI5crhZfHPU33ILnHa4ns6k2TJaklHJmfUt41Om+h6byqn/AHc6wBrcl9CapYsOiKYfnz6VRK72rpp+J2ctbzD16EIXZ5ghCEGQ6+pePQt5ql3UacDtKyqRafr5Ph6L81UfTh9yy57lwv29Wn8YMwqVijBUjVl0SgpHJt0hKiq9UpxMS0OLi4naSSXE32knMnnVWqdkrgomWFr25nnp3qW6WnatXO8E79U33WcNipUc7nkue4uc43c5xLnE7yTmV1hQszvs53my47GgSuDbYb5W2bBf1q0nxsl4/Ld0k3EkDkhKKVxTboSKKW6LpCgIBKkRdAhVeZTkqCXYtQzY+i0tJhjpzhMbZHSMu0F7C4DGGP2hrrAkbLhXC3nXLoKRzn4mkXadhyvcb+RdAQSnaWDzk+xS225TxB1RXPawxA2jeWveAG3eWE4MTrXLQbkNva5va+ajgKSroyBiLrnIWAsNu3pUcTlY228JPboMenqsxyma5RTnBMsnkpjigcxfQuqp19E01vyw6p5QexfO7HL6B1Pn7UU/l1X+7nXTT7cdbp7NCELs8wQhCDF9ezr1VKN0Mp9J7f6fUsxcM1omuyQ/ZKNvIKOI+d01Rf6I6lncm1cLdvXT4waApLpoSErLaQOTS5R4khKjUGTp9KwGPYNp9ijeE+kPFI3G/WP+FJ6I7K6nFnZD4rt24rnUQXVby9B7CubRMy857Va9JfuF1qUhAKLqNG2RZKglVCIukBS2QLZJZKgqKQMUUrFKSmyFVJVKSRzZAAbBxsRln1rpcI7f6m+5c9otIzpHar5clkorVriS25Jy2E8tzyJIwn1IuW9HtQ0K/R9pGFPEiY1FlFTh6HFRBOuiHM2rf9Th+1MP52p/3Mp9qwFi3zU0ftVH+dqP4z10p2460fi9whCF2eYIQhBiGvCmw18Mh2PpQxvTFLIXeqZqzV7s19Aa2+5N1ZSCSJuKenJkY0DjPjItLG3nIDXAcpYByrACARcZg7CuF/EvVpTvXb0S6LphckxLDqei6YXIxqKHFNgdmbGxt7UrkyE8Y+T7QVUlYLiduzmAA89lTg2uH4zu0qyHKqw8d/lFISe1tqW6YE6yjQISJxCbhVCEIS4UYEACkcUtkhCBpKYSnlRkqpJjRd4HMexWjzjPffbzlVID4UdDlduklYV3uOI/2PMpGqF547ulPBRISgoTbouo0e0pyjDkoKoma5fQWp+Et0VDcWxSVDhfLLviQA9BAv51g2iNFyVM0cMIxSSOwtHIN73bmtFyTzb19QaF0W2mp4oGXLYo2RtJ2kMaBc85tfzrem4a0+Nl1CELs8wQhCAXiO6vVRTVbnSx3p5nZucwAxvdvkj2E73NIJ5SV7dCkxE9rEzHmGD1upCuaeI6CQbxI5hP6rmED0lQdqc0jf7iOnhYrfSuvodCxxw681nzq/VDpEf9uTziWD2yKVmp7SBH3ADpmiHYSvoVCccHNZ8+DUzpH5KEdNQPYwqnpvVPXUsJneyJzWkBzYXySSAOOEOw8GLgEi5vltX0ehXCE5bPkfvGUbYpR0xSD2L1Xcxqlq6yF1RG6KO7y1sc7ZWONgOMSGmwudx2L6OQkUiFtqzLBfgQ0j41D89P9UnDUjpHfQ/PT/UreEJhDPJb2wf4E9I76L56f6lJ8CWkd9F89N9St5QmFTlt7YTHqQ0hyvox0STH/wCQUp1G1vytJ1zf0rcUJhVeW3thb9R1dySUh6XzD+QqL4EtIf6P5+b6lbyhMKnLb2wQ6kdI/wCj+fm+qTPgP0j/AKPp4eX6pb8hMITlt7fL/dbq9qdGcHJUGAskxtBike4BwwmzsbG7Re1r7CvOtqGk/Gb1hfYRCQNUmkS1GtMPnui1K10sMczTTjhWNkwSSSRyMxjEGvHBHjAEXzyNxyXLn6lNIj7yA9E/vjC+g0K4QzGrZ87S6oNJDZAHeTND/M8Kt8FmkvwOT5ym+uX0khTjhrms+b49VOkiQO9XjndJTgDqlXc0ZqPrHnwr4YW77mV3otsP3luiE44Oazzfcd3B0+jmnggXyuFnzPtwjhtwiwAaz8UdJuc16RCF0cpncIQhEf/Z"/>
          <p:cNvSpPr>
            <a:spLocks noChangeAspect="1" noChangeArrowheads="1"/>
          </p:cNvSpPr>
          <p:nvPr/>
        </p:nvSpPr>
        <p:spPr bwMode="auto">
          <a:xfrm>
            <a:off x="155575" y="-1951038"/>
            <a:ext cx="5819775" cy="4076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796" name="AutoShape 4" descr="data:image/jpeg;base64,/9j/4AAQSkZJRgABAQAAAQABAAD/2wCEAAkGBhQSERQUEhQUFBQWFBQUFBQUFBUVFBUUFBQVFBQUFBUXHCYeFxkkGRUVHy8gIycpLCwsFR4xNTAqNSYrLCkBCQoKDgwOGg8PGikcHB0qLCwpLCwsKSwpKSksLCksLCksKSwsLCksLCkpKSwpLCwsLCwpKSwsLCkpKSwpLCksLP/AABEIALwBDAMBIgACEQEDEQH/xAAcAAABBQEBAQAAAAAAAAAAAAAAAQIDBAcFBgj/xABREAABAwICBAcKBhAFBQEAAAABAAIDBBESIQUHMVETIkFhcZGxBhQjUnKBkqHB0RcyU5Oy0xUlM0JUYmNzdIKUorPC0vA0VWS04SREg6PDCP/EABkBAQEBAQEBAAAAAAAAAAAAAAABAgMEBf/EACURAQACAQQCAgMAAwAAAAAAAAABAhIDERMxIVEyQSJh8CNSkf/aAAwDAQACEQMRAD8A3FCEIBCEIBCEIBCEIBCEIBCEyeXC1ztwJ2gbBfach50D1w9O92lJR3E0zQ/I8E3jy57CWNuWjnNhzrHu6HWzVVbTwbu9YSMhGTwjgfGlyPoBvSV4ZlW6R4jgY+aRxNmsaXOc7aTYbTvXKdT/AFeiuj92nZrultdzjcU0AZufOcTr35Yoza1uXH5l5au1q1jzd1S5o8SNsTG+Y4S/95O0HqU0hU2dUvZSMP3v3SX0WnCPO6/Mva6O1A6PZ92dPOfxpMDfMGAH1lTG09ys2069QzObu6lcbmoqf2yoHqa4BWqLWPMzZUT+eokf6pMQWqfAnom3+Gd8/P8A1qrVaidGuFmCaI72S4j1Sh49Scc+zmr6eZ0Zrdnba8rZM8+GjactwdFht0kFew0RrWhfYTsdH+PGeGjGdhewDx6NhvXi9Mf/AJ7kbd1JVB25kzSw/OMuP3F4DTOia3Rz8NTFIwXs2S143bbYZG3aTlsvfmCm16n+O36fUtFXRzMD4ntkYdjmODhzi45VOvmHQPdo+N+KKR0cmwubkTbYHtPFeM9jgVqvc5rcDrNqo7n5WBpcD5UObgdnxcVydgWo1I6nwxbRmPMeWkoQhdXEIQhAIQhAIQhAIQhAKlVUWJ1+bmV1CAQhCAVfSFfHBE+WVwZGxpc9x2Bo2nLb0Lyvd/rCGjjGwRcM+QOcRwnBBrBlfEGuNyTkLfenPfjU/dtVF0xDwOGvm4Fz4xnhDHtwg2B2uab2vZc7am3iHWula0bt47me7ui0hiFLOHubtYQ5j7bw14BI5wu7HIHC7SCDsINx1hfKVVWTSy8NJK981mgSl1nANBDbWtawJzG8708aUqQLNqJwNlhM8DLYLByRqQvFb0+rEL5T+ydV+ET/AD8l+vEnx6crW7KqqHRVzD2q519pxW9PqlC+ZHd2mkiAO+piAQRd4dYjYb4b9ampO67SUjXCSvqAW5BsYDeKRxXGTIk5HK3PfkTODis+lVmmuemcYg+Z57yihmdJC2QxmapdhbSscRmW4iTb8UrLDVVhOekK/wDaZf6lHR6cqp2MZPWzsjYZACWSzmVkhxWl4w4TNrRY5AbOVYteLR4XitHbodxuqOsrxG+Vxp6U7HO+7Oa23xIz42dnHLK9iLX3fuY7jaXR8eCmiDLgB0h40r7eO85no2DkAWR0euHSDAGvYyfDcCQDgXSDY10gwuHJezQ3bzXXX+HWf/Lm/tLvqFqLVSa3lsCFj/w8Tf5cP2p31CczX1Jy6Nd5qknthC1lDGFvTXkLJ26+t+j5/NI09rQnt19M/AanzOjPtTKDGfTVVHPA17S17WuaRZzXAOaRuIORCzIa94vwGr/9X9SeNekX4DWdUX9aZQYz6J3WaiaWe76M96y7cIuYCd2HbH+rkPFKyLSuhqugkbHWRyRs4VrTKDZj2hzS7gpRlfCb32jcCDbW59eLCBgoqsG+ZLYzlY7LP23t615vum1pz1sRg7zgYw4HOdVCWZrnMIfYRsYcPGHLcW2rFsZbibxGzT+4GgqIaeSOpldMGzyCnkkOKU04whnCnldfFnutbKy9Mvn/AEfrD0pK4NbO2Hgo2NLWU8bmSnjXeRI0FuVm2aQOJsHL24tYWlG7ZKd9vGpXD6MwUrqREbW7TjtPmGyoWEO136RxFpgpuLcYmYyxxuOM27ibZespZdd2kT8WKkb0xzO9fChdMmcZbshYL8Nmk/Eo/mZfrkfDXpPxKP5mb65XeDGW9IXz/Prj0q4EDvZpIIBbE7i3tm3E5wuOS9xmbg8ju4fu1fDMH1bqp8hc8vmdUzPgLSOKw0zWO5dlgLbwFi14iN1wlvyF4fQmtinme9srXQAOsxzwSHjLjcUEMF77TfLMBe2jkDgC0gggEEZgg5gg7lqtot0zNZjs5CELSBCEIMG1zTYtJkeJTws/elf/ADheFIXqNZcmLStYb7Hxjqp4R2grzNl5Ldy+hTxWCEJilskwrLoRpTsaUMRhUU9r0+jnN39LR1Bx9qhRSE2d5fY0Ii26o2ncCfUVVhmNh0BEx4j/ACHdijacvMkR4J7XGVRU7KwrnB6ka9B0mVxU7NILlCVKJVE2dpukN6d3+3d6lxeFQ6VDZ3m6SbuCd9lNy89wyUSqpi9ANJo+yYXA4dI6dQxdf7LgTAi2TT229qs/Za4PQV5WOTwjvJH0lZbIlitXap9ItwtyGwcnMp+/mHkC8pTzG3nKk4UrUsxV6J9WzcOpRPrmD70dS4nCFBci4uq7STeRo6lDLpU8gsufYp7YVF2g41r77Vvmq+sMmi6cna0yx/qxTSRs/da1YJwS3HVE/wC1rB4ssw65C7+ZddL5OOv8XtEIQvS8YQhCD5t7tn4tI1Z/LvHo8T+VcTCuj3QOvWVZ31dV/HkVOy8c9vox1COyC1SWSFRpHZFk8BBCio3BPomcU+UfYE1ynoBxPOe1X6PtDVN8G/yT60y2QUtcOI7o7SE3CkdE9mWTg1LhTiiGWQlKSyKEt0iLqBboLkJCECgoKSyXCiIIvujvJHarTGqtCPCO8kdquMCSQqRN29J7VKGpsQzPlO7SpgFZZggYlLE9rU/AhJGNUiaAnNCqBa9qWnvRTN8WqcB0GGF3aSsjAWq6lHeAqW/lmu642j+Vb0/k5avxaQhCF6XkCEIQfMelv8XU/pVT/HkUBjU2l/8AFVP6TUfx3qtjXjnt9I2ycQhpTrrKocSUp2FI5yKjcrFAPB+d30iq79l7K1QtLY7EZ5nk5SSqkoq9vg3ebtCiun1brtc0bTs2b0YeYp9H2ZdOBSFtktlFI5NKkumlUMTklk5QIEpCC1IgVOCYHKSx/shBC0eEPkj6SuRDJVeDOLFyEW897q3CFZZVGHN3lO7SpQk72IJvbMki1+Ukp2C3IiHtYpA1RsepGuQBCUFBSByIfZaXqUkzrG/o56+GHsWZF60XUm/w1WPycHqdL71qnyhjU+EtZQhC9bxBCEIPl/Szr1FQd9RUHrmeVVUlRJie93jPc70nE+1MwrxPpQe0oDkgRdRSuciFmXrQVGCRsI84VglM9u1WYtnmXOlmdb73qPvVihc9zLktBz2NPISOV24Jsm6N+1Ss2KrVNe1rnBwJGy7cu1Oa5+9von3psu6cjq5ehQR5tHR/ZTXtc7JxFtzRa/MSSSpQECYUiUpFFIUAIIQCgUpt0rk1FLAdu/Fn0WFlMQqzo87gkHeLesHIpbv8YeiE2TdaeNvSe1SxLm3fiw47DDfJove4HLferMMT/lHdTP6UxZyXXlRFUeHkxEFwsCQOL27E8YjtcfMG+5MTdOzaehSKNjLJ5KqHkphclCW6qG4loWpR/wD1NQN8LPU8+9Z4XL3Gpmb7YSN5DSyH0ZYAPpFap8oY1I/GW1IQhep4gmv2HoKchB8o0j/Bs8lvYFYur/dFoQ0tXPA4WDJHYNtjE44oiL7eIQDzgjkXPsvFL6UTv5CLJErSopU0tUqaQghc1WaNwEefJftKruClgfZmezPtPIr9IjrHgxOINwQCCNhBIKeFHVFphJbbDhBbYWFsrWHInNOSfR9iyEJQFGoMISJxCYUC3RZAKMSBCEgTnFNJRRdOaUy6UIzJrD4X9Q/Sar8R7Fy4XeH/APG76TVdiYA/FykAWvuvsHJtVlIQO+O7pUrCoXjju6R2BTRqolTlGpGoSUFKQmpxCIhlNl7XUu6+knfok38WmXh51qeo/QjgJ6pws11oY8szhJdKRzXwN6WO3LVO2dSdqy1ZCEL1PCEICEGWa8aSNraafD4QyGEuG0x4HvAO+zhluxO3rLMjmFqmvd/gaRu+V59FoH8yxuUEZtJH97l57xvL16dpxX3tQ0Lmd9ybwelo9ikZUSHlb6P/ACsYumbpppcqYkk3j0UhL/GHohTFcnW0E1jqmMSgOjGNz2kkAhsbncYjO1wCbcgXZ0T3YwukiB0fQtpnSBpeYGY+DLsIkJLbN5HG5NhfavL6Im/6mISOGB7jE7ICwnY6C99w4S/mVulJijax4wva0NeDtDmizgee4IWLV/v+pG1reXRr+7hzGvJodHGJriMLadrXPix2tjGzE3m5TkqHdI6PvlroWNZHJE19mDDGXBz2l8bR8VrmtY63IXFc3TkgdTyAfi+pwPsS6Zc9j6Zl7OZRw8I2wu18jnyhpB2HA9mSta+v2zb8b7QnCUlUuGf4/wC633JDPJ459FnuWsXTJdKaQqRmk+UPos9yYZpPlD1N9yYrk6CaVz+Fk+UPU33JOFk+UPU33JiZOgXJhcqOOTxz1D3JMUnyh6h7kxMv0vgpJJLBUccnyjvV7lXqZpLfdHer3KxVJs91onRtFDTw1VY2aR8uK0bHFgLCHFrG4eMbANe51xa7W53IXTp6jQxikn71qBgcyMgzT4iXni249rZvP6jl5bSdRjh0Q6/ENPOy258bjG/6LFDw4GXJcEjkJbiDTbeA91j+Md65TE+/7din5Rvvs9PJT6Nq2yikZNDUMZwlnPe7ELgC7JDYsOQLmm4JbtF15SF91e0NJwctXM2wDNHyZnx5HcHC3zvc0/qrgU7n2+Oeoe7pW61nykTtMw7bQlAXMBk+UPU33JS+X5Q9Tfct7NZOpZI5crhZfHPU33ILnHa4ns6k2TJaklHJmfUt41Om+h6byqn/AHc6wBrcl9CapYsOiKYfnz6VRK72rpp+J2ctbzD16EIXZ5ghCEGQ6+pePQt5ql3UacDtKyqRafr5Ph6L81UfTh9yy57lwv29Wn8YMwqVijBUjVl0SgpHJt0hKiq9UpxMS0OLi4naSSXE32knMnnVWqdkrgomWFr25nnp3qW6WnatXO8E79U33WcNipUc7nkue4uc43c5xLnE7yTmV1hQszvs53my47GgSuDbYb5W2bBf1q0nxsl4/Ld0k3EkDkhKKVxTboSKKW6LpCgIBKkRdAhVeZTkqCXYtQzY+i0tJhjpzhMbZHSMu0F7C4DGGP2hrrAkbLhXC3nXLoKRzn4mkXadhyvcb+RdAQSnaWDzk+xS225TxB1RXPawxA2jeWveAG3eWE4MTrXLQbkNva5va+ajgKSroyBiLrnIWAsNu3pUcTlY228JPboMenqsxyma5RTnBMsnkpjigcxfQuqp19E01vyw6p5QexfO7HL6B1Pn7UU/l1X+7nXTT7cdbp7NCELs8wQhCDF9ezr1VKN0Mp9J7f6fUsxcM1omuyQ/ZKNvIKOI+d01Rf6I6lncm1cLdvXT4waApLpoSErLaQOTS5R4khKjUGTp9KwGPYNp9ijeE+kPFI3G/WP+FJ6I7K6nFnZD4rt24rnUQXVby9B7CubRMy857Va9JfuF1qUhAKLqNG2RZKglVCIukBS2QLZJZKgqKQMUUrFKSmyFVJVKSRzZAAbBxsRln1rpcI7f6m+5c9otIzpHar5clkorVriS25Jy2E8tzyJIwn1IuW9HtQ0K/R9pGFPEiY1FlFTh6HFRBOuiHM2rf9Th+1MP52p/3Mp9qwFi3zU0ftVH+dqP4z10p2460fi9whCF2eYIQhBiGvCmw18Mh2PpQxvTFLIXeqZqzV7s19Aa2+5N1ZSCSJuKenJkY0DjPjItLG3nIDXAcpYByrACARcZg7CuF/EvVpTvXb0S6LphckxLDqei6YXIxqKHFNgdmbGxt7UrkyE8Y+T7QVUlYLiduzmAA89lTg2uH4zu0qyHKqw8d/lFISe1tqW6YE6yjQISJxCbhVCEIS4UYEACkcUtkhCBpKYSnlRkqpJjRd4HMexWjzjPffbzlVID4UdDlduklYV3uOI/2PMpGqF547ulPBRISgoTbouo0e0pyjDkoKoma5fQWp+Et0VDcWxSVDhfLLviQA9BAv51g2iNFyVM0cMIxSSOwtHIN73bmtFyTzb19QaF0W2mp4oGXLYo2RtJ2kMaBc85tfzrem4a0+Nl1CELs8wQhCAXiO6vVRTVbnSx3p5nZucwAxvdvkj2E73NIJ5SV7dCkxE9rEzHmGD1upCuaeI6CQbxI5hP6rmED0lQdqc0jf7iOnhYrfSuvodCxxw681nzq/VDpEf9uTziWD2yKVmp7SBH3ADpmiHYSvoVCccHNZ8+DUzpH5KEdNQPYwqnpvVPXUsJneyJzWkBzYXySSAOOEOw8GLgEi5vltX0ehXCE5bPkfvGUbYpR0xSD2L1Xcxqlq6yF1RG6KO7y1sc7ZWONgOMSGmwudx2L6OQkUiFtqzLBfgQ0j41D89P9UnDUjpHfQ/PT/UreEJhDPJb2wf4E9I76L56f6lJ8CWkd9F89N9St5QmFTlt7YTHqQ0hyvox0STH/wCQUp1G1vytJ1zf0rcUJhVeW3thb9R1dySUh6XzD+QqL4EtIf6P5+b6lbyhMKnLb2wQ6kdI/wCj+fm+qTPgP0j/AKPp4eX6pb8hMITlt7fL/dbq9qdGcHJUGAskxtBike4BwwmzsbG7Re1r7CvOtqGk/Gb1hfYRCQNUmkS1GtMPnui1K10sMczTTjhWNkwSSSRyMxjEGvHBHjAEXzyNxyXLn6lNIj7yA9E/vjC+g0K4QzGrZ87S6oNJDZAHeTND/M8Kt8FmkvwOT5ym+uX0khTjhrms+b49VOkiQO9XjndJTgDqlXc0ZqPrHnwr4YW77mV3otsP3luiE44Oazzfcd3B0+jmnggXyuFnzPtwjhtwiwAaz8UdJuc16RCF0cpncIQhEf/Z"/>
          <p:cNvSpPr>
            <a:spLocks noChangeAspect="1" noChangeArrowheads="1"/>
          </p:cNvSpPr>
          <p:nvPr/>
        </p:nvSpPr>
        <p:spPr bwMode="auto">
          <a:xfrm>
            <a:off x="155575" y="-1951038"/>
            <a:ext cx="5819775" cy="4076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3798" name="Picture 6" descr="http://urielas.files.wordpress.com/2013/02/leather-briefcase-for-m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4076700" cy="407670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867400" y="220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BRIEFCASE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hirtysomethingchic.com/blog/wp-content/uploads/2013/07/red-tartan-ski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219200"/>
            <a:ext cx="4105275" cy="407670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838200" y="22860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/>
              <a:t>SKIRT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.trendencias.com/2013/04/shorts%20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4076700" cy="407670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943600" y="1676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SHORTS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4.bp.blogspot.com/-30uMBf-Slgc/TzMWUCgG2YI/AAAAAAAABjQ/6-2PAfYmEkg/s1600/scarf+tie+plait+step+3+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838200"/>
            <a:ext cx="3228975" cy="407670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276600" y="5638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smtClean="0"/>
              <a:t>SCARF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assf.com/en/media/images/boots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4076700" cy="407670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629400" y="2057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BOOTS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static.guim.co.uk/sys-images/Guardian/Pix/pictures/2013/3/26/1364319229609/Tmd-Fluoro-Trainers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657600"/>
            <a:ext cx="4492594" cy="2819400"/>
          </a:xfrm>
          <a:prstGeom prst="rect">
            <a:avLst/>
          </a:prstGeom>
          <a:noFill/>
        </p:spPr>
      </p:pic>
      <p:pic>
        <p:nvPicPr>
          <p:cNvPr id="38918" name="Picture 6" descr="http://sawyerpointtennis.com/wp-content/uploads/2009/05/tennis-balls-and-rack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33400"/>
            <a:ext cx="4010025" cy="253514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219200" y="914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/>
              <a:t>TENNIS</a:t>
            </a:r>
            <a:endParaRPr lang="en-US" sz="4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324600" y="44958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TRAINERS OR SNEACKERS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.ebayimg.com/t/MUSTACHE-BEARD-FUNNY-JUMPER-I-LOVE-COOL-SWAG-MEN-SWEATER-SWEATSHIRTMENS-WOMENS-/00/s/MTE2NlgxMjAw/$T2eC16hHJF0E9nmFTMMiBQLM2qhO1w%7E%7E60_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447800"/>
            <a:ext cx="4343400" cy="42131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990600" y="2057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JUMPER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ndulgy.net/GD/T5/F1/66780006944688734NpJ6fYmH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85800"/>
            <a:ext cx="4943475" cy="383857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048000" y="51054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/>
              <a:t>SOCKS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4.bp.blogspot.com/-0nwHG3kNvRA/USoliicgwcI/AAAAAAAAAAM/Qz5rStygjLw/s320/HOWEA+Trendy+Black+3D+Rhinestone+Devil+Skull+Studded+Top+Double+Handle+Doctor+Style+Bowler+Satchel+Shopper+Tote+Handbag+Purse+Shoulder+B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3810000" cy="381000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715000" y="22098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HANDBAG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doblelol.com/uploads/4/puppets-fun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0"/>
            <a:ext cx="5429250" cy="407670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438400" y="5638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GLOVES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jersey-forum.com/wp-content/uploads/2013/07/02trous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4572000" cy="615351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096000" y="1295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TROUSERS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unique-vintage.com/images/red-white-polka-dot-halter-dress-35151a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762000"/>
            <a:ext cx="4495800" cy="522881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85800" y="2514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DRESS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data3.whicdn.com/images/35313365/il_570xN.367194199_ezc0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133600"/>
            <a:ext cx="4762500" cy="4029075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581400" y="762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EARRINGS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esquire.com/cm/esquire/images/ni/ESQ-edward-green-derby-shoes-042313-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4273266" cy="2971800"/>
          </a:xfrm>
          <a:prstGeom prst="rect">
            <a:avLst/>
          </a:prstGeom>
          <a:noFill/>
        </p:spPr>
      </p:pic>
      <p:pic>
        <p:nvPicPr>
          <p:cNvPr id="46084" name="Picture 4" descr="http://www.healthyblackwoman.com/wp-content/uploads/2013/03/red-patent-leather-pump-high-he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590800"/>
            <a:ext cx="4501942" cy="3924301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181600" y="609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SHOES</a:t>
            </a:r>
            <a:endParaRPr lang="en-US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295400" y="4572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HIGH HEELS OS PUMPS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adamedesigns.com/wp-content/uploads/2013/07/poopedtod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4419600" cy="407670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477000" y="22860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T-SHIRT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wigglestatic.com/product-media/5360081382/dakine-ladies-cypress-flannel-shirt-front-2013.jpg?w=2000&amp;h=2000&amp;a=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00400"/>
            <a:ext cx="3428999" cy="3429000"/>
          </a:xfrm>
          <a:prstGeom prst="rect">
            <a:avLst/>
          </a:prstGeom>
          <a:noFill/>
        </p:spPr>
      </p:pic>
      <p:pic>
        <p:nvPicPr>
          <p:cNvPr id="48132" name="Picture 4" descr="http://www.tedbakerblog.com/wp-content/uploads/2010/12/MEETA-womens-top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609600"/>
            <a:ext cx="2133600" cy="2662335"/>
          </a:xfrm>
          <a:prstGeom prst="rect">
            <a:avLst/>
          </a:prstGeom>
          <a:noFill/>
        </p:spPr>
      </p:pic>
      <p:pic>
        <p:nvPicPr>
          <p:cNvPr id="48134" name="Picture 6" descr="http://trendyanaa.files.wordpress.com/2011/10/a29869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04800"/>
            <a:ext cx="2667000" cy="2667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09600" y="3657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BLOUSE</a:t>
            </a:r>
            <a:endParaRPr lang="en-U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324600" y="5638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SHIRT</a:t>
            </a:r>
            <a:endParaRPr lang="en-U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191000" y="838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BLOUSE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content.hollywire.com/sites/default/files/robert-downey-jr-su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81000"/>
            <a:ext cx="4038600" cy="564876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838200" y="1600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SUIT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buffalosystems.co.uk/wp-content/uploads/2012/06/zoom_apline_jacket_dark_russet-2365x3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3581400" cy="497675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410200" y="160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JACKET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ecx.images-amazon.com/images/I/410FXE6JktL._SY3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143000"/>
            <a:ext cx="4419600" cy="44196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04800" y="205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BACKPACK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bombayharbor.com/productImage/0506917001199612525/Sports_Bag_17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3962400" cy="396240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486400" y="2209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HANDBAG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esquire.com/cm/esquire/images/lF/esq-jeans-081512-x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438400"/>
            <a:ext cx="3219450" cy="407670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33400" y="14478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 smtClean="0"/>
              <a:t>JEANS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fashionupevents.com/wp-content/uploads/2013/05/volcom-all-day-long-sandals-bl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153275" cy="376237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667000" y="50292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/>
              <a:t>SANDALS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lostinthehaze.com/wp-content/uploads/2012/11/Must_Have_Monday_Quirky_Tights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05000"/>
            <a:ext cx="5105400" cy="42672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286000" y="4572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 smtClean="0"/>
              <a:t>TIGHTS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fabafterfifty.co.uk/wp-content/uploads/2011/02/70s-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4724399" cy="42672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477000" y="26670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 smtClean="0"/>
              <a:t>HAT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2.bp.blogspot.com/-cK3B_1pY5D0/T9ahAolbXiI/AAAAAAAAAQk/S32e3FVq6b4/s1600/Aliexpress+T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90600"/>
            <a:ext cx="4076700" cy="407670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743200" y="533400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 smtClean="0"/>
              <a:t>TIE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abfashionfix.com/wp-content/uploads/2013/02/red_trench_coat_new_l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3705225" cy="5564339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562600" y="1828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/>
              <a:t>COAT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selectism.com/news/wp-content/uploads/2009/06/billykirk-j-crew-be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5806" y="2362200"/>
            <a:ext cx="5848894" cy="379095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743200" y="4572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 smtClean="0"/>
              <a:t>BELT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109</TotalTime>
  <Words>37</Words>
  <Application>Microsoft Office PowerPoint</Application>
  <PresentationFormat>Presentación en pantalla (4:3)</PresentationFormat>
  <Paragraphs>32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Metro</vt:lpstr>
      <vt:lpstr>CLOTHING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Jesica</dc:creator>
  <cp:lastModifiedBy>Jesica</cp:lastModifiedBy>
  <cp:revision>12</cp:revision>
  <dcterms:created xsi:type="dcterms:W3CDTF">2013-12-02T23:24:04Z</dcterms:created>
  <dcterms:modified xsi:type="dcterms:W3CDTF">2013-12-03T01:13:33Z</dcterms:modified>
</cp:coreProperties>
</file>