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53263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4650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1182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57014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35338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6496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5580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537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5746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72981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295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2790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1242-39C1-438C-A92C-7D210758F51A}" type="datetimeFigureOut">
              <a:rPr lang="es-CO" smtClean="0"/>
              <a:pPr/>
              <a:t>03/02/2015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E66D9-F33A-413F-81BE-22D86DA238D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3431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AutoShape 2" descr="https://mail.google.com/mail/u/0/?ui=2&amp;ik=73d9d62f54&amp;view=att&amp;th=146f4165b34cd997&amp;attid=0.1&amp;disp=emb&amp;realattid=b20ac814c16c19f2_0.1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4" descr="https://mail.google.com/mail/u/0/?ui=2&amp;ik=73d9d62f54&amp;view=att&amp;th=146f4165b34cd997&amp;attid=0.1&amp;disp=emb&amp;realattid=b20ac814c16c19f2_0.1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3470"/>
          <a:stretch/>
        </p:blipFill>
        <p:spPr>
          <a:xfrm>
            <a:off x="0" y="0"/>
            <a:ext cx="9144000" cy="3717032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3999578"/>
              </p:ext>
            </p:extLst>
          </p:nvPr>
        </p:nvGraphicFramePr>
        <p:xfrm>
          <a:off x="1763688" y="3861048"/>
          <a:ext cx="6911144" cy="282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786"/>
                <a:gridCol w="1727786"/>
                <a:gridCol w="1727786"/>
                <a:gridCol w="1727786"/>
              </a:tblGrid>
              <a:tr h="34839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DATES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DAY AND TIME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PLACE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TARGET LEVELS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393588">
                <a:tc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10TH FEBRUARY</a:t>
                      </a:r>
                    </a:p>
                    <a:p>
                      <a:pPr algn="ctr"/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12TH FEBRUARY</a:t>
                      </a: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17TH FEBRUARY</a:t>
                      </a: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19TH FEBRUARY</a:t>
                      </a: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24TH FEBRUARY</a:t>
                      </a:r>
                    </a:p>
                    <a:p>
                      <a:pPr algn="ctr"/>
                      <a:endParaRPr lang="es-CO" sz="14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TUESDAYS</a:t>
                      </a:r>
                      <a:r>
                        <a:rPr lang="es-CO" b="1" baseline="0" dirty="0" smtClean="0"/>
                        <a:t> AND THURSDAYS            6:30-7:30 A.M.</a:t>
                      </a:r>
                      <a:endParaRPr lang="es-CO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ROOM 304</a:t>
                      </a:r>
                    </a:p>
                    <a:p>
                      <a:pPr algn="ctr"/>
                      <a:r>
                        <a:rPr lang="es-CO" sz="2000" b="1" dirty="0" smtClean="0"/>
                        <a:t>UIS</a:t>
                      </a:r>
                      <a:endParaRPr lang="es-CO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2800" b="1" dirty="0" smtClean="0"/>
                        <a:t>B1</a:t>
                      </a:r>
                    </a:p>
                    <a:p>
                      <a:pPr algn="ctr"/>
                      <a:r>
                        <a:rPr lang="es-CO" sz="2800" b="1" dirty="0" smtClean="0"/>
                        <a:t>B2</a:t>
                      </a:r>
                      <a:endParaRPr lang="es-CO" sz="28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0993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13TH</a:t>
                      </a:r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 FEBRUARY</a:t>
                      </a:r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20TH</a:t>
                      </a:r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 FEBRUARY</a:t>
                      </a:r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27TH</a:t>
                      </a:r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 FEBRUARY</a:t>
                      </a:r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FRIDAYS</a:t>
                      </a:r>
                    </a:p>
                    <a:p>
                      <a:pPr algn="ctr"/>
                      <a:r>
                        <a:rPr lang="es-CO" b="1" dirty="0" smtClean="0"/>
                        <a:t>5:30-6:30 P.M.</a:t>
                      </a:r>
                      <a:endParaRPr lang="es-CO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ROOM 304</a:t>
                      </a:r>
                    </a:p>
                    <a:p>
                      <a:pPr algn="ctr"/>
                      <a:r>
                        <a:rPr lang="es-CO" sz="2000" b="1" dirty="0" smtClean="0"/>
                        <a:t>UIS</a:t>
                      </a:r>
                      <a:endParaRPr lang="es-CO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07093" y="4729608"/>
            <a:ext cx="970137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O" sz="4400" b="1" dirty="0" smtClean="0">
                <a:solidFill>
                  <a:schemeClr val="tx1"/>
                </a:solidFill>
              </a:rPr>
              <a:t>UIS</a:t>
            </a:r>
            <a:endParaRPr lang="es-CO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7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AutoShape 2" descr="https://mail.google.com/mail/u/0/?ui=2&amp;ik=73d9d62f54&amp;view=att&amp;th=146f4165b34cd997&amp;attid=0.1&amp;disp=emb&amp;realattid=b20ac814c16c19f2_0.1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4" descr="https://mail.google.com/mail/u/0/?ui=2&amp;ik=73d9d62f54&amp;view=att&amp;th=146f4165b34cd997&amp;attid=0.1&amp;disp=emb&amp;realattid=b20ac814c16c19f2_0.1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3470"/>
          <a:stretch/>
        </p:blipFill>
        <p:spPr>
          <a:xfrm>
            <a:off x="0" y="0"/>
            <a:ext cx="9144000" cy="382383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0712553"/>
              </p:ext>
            </p:extLst>
          </p:nvPr>
        </p:nvGraphicFramePr>
        <p:xfrm>
          <a:off x="2339752" y="3809960"/>
          <a:ext cx="6552728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364301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DATES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DAY AND TIME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PLACE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TARGET LEVELS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006455">
                <a:tc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10TH FEBRUARY</a:t>
                      </a:r>
                    </a:p>
                    <a:p>
                      <a:pPr algn="ctr"/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12TH FEBRUARY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13TH</a:t>
                      </a:r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 FEBRUARY</a:t>
                      </a:r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17TH FEBRUARY</a:t>
                      </a: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19TH FEBRUARY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20TH</a:t>
                      </a:r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 FEBRUARY</a:t>
                      </a:r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24TH FEBRUARY</a:t>
                      </a:r>
                    </a:p>
                    <a:p>
                      <a:pPr algn="ctr"/>
                      <a:r>
                        <a:rPr lang="es-CO" sz="1400" b="1" dirty="0" smtClean="0">
                          <a:solidFill>
                            <a:schemeClr val="bg1"/>
                          </a:solidFill>
                        </a:rPr>
                        <a:t>27TH</a:t>
                      </a:r>
                      <a:r>
                        <a:rPr lang="es-CO" sz="1400" b="1" baseline="0" dirty="0" smtClean="0">
                          <a:solidFill>
                            <a:schemeClr val="bg1"/>
                          </a:solidFill>
                        </a:rPr>
                        <a:t> FEBRUARY</a:t>
                      </a:r>
                      <a:endParaRPr lang="es-CO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CO" sz="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TUESDAYS,</a:t>
                      </a:r>
                      <a:r>
                        <a:rPr lang="es-CO" b="1" baseline="0" dirty="0" smtClean="0"/>
                        <a:t> THURSDAYS AND FRIDAYS            5:00-6:00 P.M.</a:t>
                      </a:r>
                      <a:endParaRPr lang="es-CO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CABECERA</a:t>
                      </a:r>
                    </a:p>
                    <a:p>
                      <a:pPr algn="ctr"/>
                      <a:endParaRPr lang="es-CO" sz="20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 smtClean="0"/>
                        <a:t>B1</a:t>
                      </a:r>
                    </a:p>
                    <a:p>
                      <a:pPr algn="ctr"/>
                      <a:r>
                        <a:rPr lang="es-CO" sz="2800" b="1" dirty="0" smtClean="0"/>
                        <a:t>B2</a:t>
                      </a:r>
                      <a:endParaRPr lang="es-CO" sz="28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28191" y="4723930"/>
            <a:ext cx="2093508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3200" b="1" dirty="0" smtClean="0">
                <a:solidFill>
                  <a:schemeClr val="tx1"/>
                </a:solidFill>
              </a:rPr>
              <a:t>CABECERA</a:t>
            </a:r>
            <a:endParaRPr lang="es-CO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49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77</Words>
  <Application>Microsoft Office PowerPoint</Application>
  <PresentationFormat>Presentación en pantalla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Margoth Figueroa</dc:creator>
  <cp:lastModifiedBy>Jesica</cp:lastModifiedBy>
  <cp:revision>25</cp:revision>
  <cp:lastPrinted>2014-10-06T16:39:26Z</cp:lastPrinted>
  <dcterms:created xsi:type="dcterms:W3CDTF">2014-07-28T13:20:45Z</dcterms:created>
  <dcterms:modified xsi:type="dcterms:W3CDTF">2015-02-04T00:47:47Z</dcterms:modified>
</cp:coreProperties>
</file>