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10/5/2014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10/5/2014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esi1284@gmail.com" TargetMode="External"/><Relationship Id="rId2" Type="http://schemas.openxmlformats.org/officeDocument/2006/relationships/hyperlink" Target="mailto:jesi1284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esvasar.weebly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66800" y="685800"/>
            <a:ext cx="6477000" cy="1828800"/>
          </a:xfrm>
        </p:spPr>
        <p:txBody>
          <a:bodyPr/>
          <a:lstStyle/>
          <a:p>
            <a:pPr algn="ctr"/>
            <a:r>
              <a:rPr lang="es-CO" b="1" dirty="0" smtClean="0"/>
              <a:t>INGLÉS  IV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914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dirty="0" smtClean="0"/>
              <a:t>JESICA VANESSA SARMIENTO MUÑOZ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Licenciada en Inglés</a:t>
            </a:r>
            <a:br>
              <a:rPr lang="es-CO" dirty="0" smtClean="0"/>
            </a:br>
            <a:r>
              <a:rPr lang="es-CO" dirty="0" smtClean="0"/>
              <a:t>Universidad Industrial de Santander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r>
              <a:rPr lang="es-CO" dirty="0" smtClean="0">
                <a:hlinkClick r:id="rId3"/>
              </a:rPr>
              <a:t>jesi1284@gmail.com</a:t>
            </a:r>
            <a:r>
              <a:rPr lang="es-CO" dirty="0" smtClean="0"/>
              <a:t> </a:t>
            </a:r>
          </a:p>
          <a:p>
            <a:pPr algn="ctr">
              <a:buNone/>
            </a:pPr>
            <a:r>
              <a:rPr lang="es-CO" dirty="0" smtClean="0"/>
              <a:t>Enviarme correo con su nombre, código, carrera, edad y </a:t>
            </a:r>
            <a:r>
              <a:rPr lang="es-CO" b="1" dirty="0" smtClean="0"/>
              <a:t>GRUPO</a:t>
            </a:r>
          </a:p>
          <a:p>
            <a:pPr algn="ctr">
              <a:buNone/>
            </a:pPr>
            <a:endParaRPr lang="es-CO" dirty="0" smtClean="0"/>
          </a:p>
          <a:p>
            <a:pPr algn="ctr">
              <a:buNone/>
            </a:pPr>
            <a:r>
              <a:rPr lang="es-CO" dirty="0" smtClean="0">
                <a:hlinkClick r:id="rId4"/>
              </a:rPr>
              <a:t>www.jesvasar.weebly.com</a:t>
            </a:r>
            <a:r>
              <a:rPr lang="es-CO" dirty="0" smtClean="0"/>
              <a:t> </a:t>
            </a:r>
          </a:p>
          <a:p>
            <a:pPr algn="ctr">
              <a:buNone/>
            </a:pPr>
            <a:r>
              <a:rPr lang="es-CO" dirty="0" err="1" smtClean="0"/>
              <a:t>Click</a:t>
            </a:r>
            <a:r>
              <a:rPr lang="es-CO" dirty="0" smtClean="0"/>
              <a:t> en curricular</a:t>
            </a:r>
          </a:p>
          <a:p>
            <a:pPr algn="ctr">
              <a:buNone/>
            </a:pPr>
            <a:r>
              <a:rPr lang="es-CO" dirty="0" smtClean="0"/>
              <a:t>   </a:t>
            </a:r>
            <a:r>
              <a:rPr lang="es-CO" dirty="0" err="1" smtClean="0"/>
              <a:t>Click</a:t>
            </a:r>
            <a:r>
              <a:rPr lang="es-CO" dirty="0" smtClean="0"/>
              <a:t> en Inglés IV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O" dirty="0" smtClean="0"/>
              <a:t>Para tener en cuenta: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Asistencia y puntualidad (15 minutos)</a:t>
            </a:r>
          </a:p>
          <a:p>
            <a:pPr>
              <a:buNone/>
            </a:pPr>
            <a:r>
              <a:rPr lang="es-CO" dirty="0" smtClean="0"/>
              <a:t>     16 horas fallas acumuladas (0)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Uso de celulares </a:t>
            </a:r>
          </a:p>
          <a:p>
            <a:pPr>
              <a:buNone/>
            </a:pPr>
            <a:r>
              <a:rPr lang="es-CO" dirty="0" smtClean="0"/>
              <a:t>    www.wordreference.com</a:t>
            </a:r>
          </a:p>
          <a:p>
            <a:pPr>
              <a:buNone/>
            </a:pPr>
            <a:r>
              <a:rPr lang="es-CO" dirty="0" smtClean="0"/>
              <a:t>    </a:t>
            </a:r>
            <a:r>
              <a:rPr lang="es-CO" dirty="0" err="1" smtClean="0"/>
              <a:t>Merrian</a:t>
            </a:r>
            <a:r>
              <a:rPr lang="es-CO" dirty="0" smtClean="0"/>
              <a:t> </a:t>
            </a:r>
            <a:r>
              <a:rPr lang="es-CO" dirty="0" err="1" smtClean="0"/>
              <a:t>Webster</a:t>
            </a:r>
            <a:r>
              <a:rPr lang="es-CO" dirty="0" smtClean="0"/>
              <a:t> </a:t>
            </a:r>
            <a:r>
              <a:rPr lang="es-CO" dirty="0" err="1" smtClean="0"/>
              <a:t>Dictionary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 </a:t>
            </a:r>
            <a:r>
              <a:rPr lang="es-CO" dirty="0" err="1" smtClean="0"/>
              <a:t>Apps</a:t>
            </a:r>
            <a:r>
              <a:rPr lang="es-CO" dirty="0" smtClean="0"/>
              <a:t>: </a:t>
            </a:r>
            <a:r>
              <a:rPr lang="es-CO" dirty="0" err="1" smtClean="0"/>
              <a:t>Duolingo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 Traductores: NO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Diccionarios</a:t>
            </a:r>
          </a:p>
          <a:p>
            <a:pPr>
              <a:buNone/>
            </a:pPr>
            <a:r>
              <a:rPr lang="es-CO" dirty="0" smtClean="0"/>
              <a:t>    Oxford</a:t>
            </a:r>
          </a:p>
          <a:p>
            <a:pPr>
              <a:buNone/>
            </a:pPr>
            <a:r>
              <a:rPr lang="es-CO" dirty="0" smtClean="0"/>
              <a:t>    Cambridge</a:t>
            </a:r>
          </a:p>
          <a:p>
            <a:pPr>
              <a:buNone/>
            </a:pPr>
            <a:r>
              <a:rPr lang="es-CO" dirty="0" smtClean="0"/>
              <a:t>    </a:t>
            </a:r>
            <a:r>
              <a:rPr lang="es-CO" dirty="0" err="1" smtClean="0"/>
              <a:t>Longman</a:t>
            </a:r>
            <a:endParaRPr lang="es-C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CO" dirty="0" smtClean="0"/>
              <a:t>Responsabilidad</a:t>
            </a:r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Asistencia a otro grupo</a:t>
            </a: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O" dirty="0" smtClean="0"/>
              <a:t>Exámenes 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Se puede solicitar revisión 3 días hábiles después de publicar nota</a:t>
            </a: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Si no presenta examen (0)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Examen 1: (25</a:t>
            </a:r>
            <a:r>
              <a:rPr lang="es-CO" dirty="0" smtClean="0"/>
              <a:t>%) 4 al 7 de noviembre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 Examen 2: (30</a:t>
            </a:r>
            <a:r>
              <a:rPr lang="es-CO" dirty="0" smtClean="0"/>
              <a:t>%) 15 a 19 de diciemb</a:t>
            </a:r>
            <a:r>
              <a:rPr lang="es-CO" dirty="0" smtClean="0"/>
              <a:t>re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 Examen 3: (30</a:t>
            </a:r>
            <a:r>
              <a:rPr lang="es-CO" dirty="0" smtClean="0"/>
              <a:t>%) 16 a 20 </a:t>
            </a:r>
            <a:r>
              <a:rPr lang="es-CO" smtClean="0"/>
              <a:t>de febrero</a:t>
            </a: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 </a:t>
            </a:r>
            <a:r>
              <a:rPr lang="es-CO" dirty="0" err="1" smtClean="0"/>
              <a:t>Quizzes</a:t>
            </a:r>
            <a:r>
              <a:rPr lang="es-CO" dirty="0" smtClean="0"/>
              <a:t> de módulos (3) 15%</a:t>
            </a:r>
          </a:p>
          <a:p>
            <a:pPr>
              <a:buNone/>
            </a:pPr>
            <a:r>
              <a:rPr lang="es-CO" dirty="0" smtClean="0"/>
              <a:t>     </a:t>
            </a:r>
            <a:r>
              <a:rPr lang="es-CO" dirty="0" err="1" smtClean="0"/>
              <a:t>Quiz</a:t>
            </a:r>
            <a:r>
              <a:rPr lang="es-CO" dirty="0" smtClean="0"/>
              <a:t> #1 - Después de módulo 9 (individual)</a:t>
            </a:r>
          </a:p>
          <a:p>
            <a:pPr>
              <a:buNone/>
            </a:pPr>
            <a:r>
              <a:rPr lang="es-CO" dirty="0" smtClean="0"/>
              <a:t>     </a:t>
            </a:r>
            <a:r>
              <a:rPr lang="es-CO" dirty="0" err="1" smtClean="0"/>
              <a:t>Quiz</a:t>
            </a:r>
            <a:r>
              <a:rPr lang="es-CO" dirty="0" smtClean="0"/>
              <a:t> #2  - Después de módulo 12 (individual)</a:t>
            </a:r>
          </a:p>
          <a:p>
            <a:pPr>
              <a:buNone/>
            </a:pPr>
            <a:r>
              <a:rPr lang="es-CO" dirty="0" smtClean="0"/>
              <a:t>     </a:t>
            </a:r>
            <a:r>
              <a:rPr lang="es-CO" dirty="0" err="1" smtClean="0"/>
              <a:t>Quiz</a:t>
            </a:r>
            <a:r>
              <a:rPr lang="es-CO" dirty="0" smtClean="0"/>
              <a:t> #3  - Después de módulo 14 (en parejas) </a:t>
            </a:r>
          </a:p>
          <a:p>
            <a:pPr>
              <a:buNone/>
            </a:pPr>
            <a:r>
              <a:rPr lang="es-CO" dirty="0" smtClean="0"/>
              <a:t>     </a:t>
            </a:r>
            <a:r>
              <a:rPr lang="es-CO" dirty="0" err="1" smtClean="0"/>
              <a:t>Moodle</a:t>
            </a:r>
            <a:r>
              <a:rPr lang="es-CO" dirty="0" smtClean="0"/>
              <a:t> (esperar por activación de plataforma)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CO" dirty="0" smtClean="0"/>
              <a:t>Lunes de </a:t>
            </a:r>
            <a:r>
              <a:rPr lang="es-CO" b="1" dirty="0" smtClean="0"/>
              <a:t>QUIZZES:</a:t>
            </a:r>
          </a:p>
          <a:p>
            <a:pPr>
              <a:buNone/>
            </a:pPr>
            <a:r>
              <a:rPr lang="es-CO" b="1" dirty="0" smtClean="0"/>
              <a:t>    </a:t>
            </a:r>
            <a:r>
              <a:rPr lang="es-CO" dirty="0" err="1" smtClean="0"/>
              <a:t>Listening</a:t>
            </a:r>
            <a:r>
              <a:rPr lang="es-CO" dirty="0" smtClean="0"/>
              <a:t>, </a:t>
            </a:r>
            <a:r>
              <a:rPr lang="es-CO" dirty="0" err="1" smtClean="0"/>
              <a:t>writing</a:t>
            </a:r>
            <a:r>
              <a:rPr lang="es-CO" dirty="0" smtClean="0"/>
              <a:t>, </a:t>
            </a:r>
            <a:r>
              <a:rPr lang="es-CO" dirty="0" err="1" smtClean="0"/>
              <a:t>speaking</a:t>
            </a:r>
            <a:r>
              <a:rPr lang="es-CO" dirty="0" smtClean="0"/>
              <a:t>, etc.</a:t>
            </a:r>
          </a:p>
          <a:p>
            <a:pPr>
              <a:buNone/>
            </a:pPr>
            <a:r>
              <a:rPr lang="es-CO" dirty="0" smtClean="0"/>
              <a:t>    Cada lunes viene un grupo de estudiantes diferente. </a:t>
            </a:r>
            <a:r>
              <a:rPr lang="es-CO" u="sng" dirty="0" smtClean="0"/>
              <a:t>Mirar siempre </a:t>
            </a:r>
            <a:r>
              <a:rPr lang="es-CO" u="sng" dirty="0" err="1" smtClean="0"/>
              <a:t>Weebly</a:t>
            </a:r>
            <a:r>
              <a:rPr lang="es-CO" u="sng" dirty="0" smtClean="0"/>
              <a:t>.</a:t>
            </a:r>
          </a:p>
          <a:p>
            <a:pPr>
              <a:buNone/>
            </a:pPr>
            <a:r>
              <a:rPr lang="es-CO" dirty="0" smtClean="0"/>
              <a:t>    </a:t>
            </a:r>
          </a:p>
          <a:p>
            <a:pPr>
              <a:buNone/>
            </a:pPr>
            <a:r>
              <a:rPr lang="es-CO" dirty="0" smtClean="0"/>
              <a:t>    </a:t>
            </a:r>
          </a:p>
          <a:p>
            <a:pPr>
              <a:buNone/>
            </a:pPr>
            <a:r>
              <a:rPr lang="es-CO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228600"/>
            <a:ext cx="8153400" cy="5867400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Material</a:t>
            </a:r>
          </a:p>
          <a:p>
            <a:pPr>
              <a:buFont typeface="Wingdings" pitchFamily="2" charset="2"/>
              <a:buChar char="ü"/>
            </a:pPr>
            <a:r>
              <a:rPr lang="es-CO" dirty="0" err="1" smtClean="0"/>
              <a:t>Students</a:t>
            </a:r>
            <a:r>
              <a:rPr lang="es-CO" dirty="0" smtClean="0"/>
              <a:t>´ </a:t>
            </a:r>
            <a:r>
              <a:rPr lang="es-CO" dirty="0" err="1" smtClean="0"/>
              <a:t>Book</a:t>
            </a:r>
            <a:r>
              <a:rPr lang="es-CO" dirty="0" smtClean="0"/>
              <a:t> 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err="1" smtClean="0"/>
              <a:t>Cutting</a:t>
            </a:r>
            <a:r>
              <a:rPr lang="es-CO" dirty="0" smtClean="0"/>
              <a:t> </a:t>
            </a:r>
            <a:r>
              <a:rPr lang="es-CO" dirty="0" err="1" smtClean="0"/>
              <a:t>Edge</a:t>
            </a:r>
            <a:r>
              <a:rPr lang="es-CO" dirty="0" smtClean="0"/>
              <a:t> </a:t>
            </a:r>
            <a:r>
              <a:rPr lang="es-CO" dirty="0" err="1" smtClean="0"/>
              <a:t>Preintermediate</a:t>
            </a:r>
            <a:r>
              <a:rPr lang="es-CO" dirty="0" smtClean="0"/>
              <a:t> (libro verde)</a:t>
            </a:r>
          </a:p>
          <a:p>
            <a:pPr>
              <a:buFont typeface="Wingdings" pitchFamily="2" charset="2"/>
              <a:buChar char="ü"/>
            </a:pPr>
            <a:r>
              <a:rPr lang="es-CO" dirty="0" err="1" smtClean="0"/>
              <a:t>Workbook</a:t>
            </a:r>
            <a:r>
              <a:rPr lang="es-CO" dirty="0" smtClean="0"/>
              <a:t> (práctica opcional)</a:t>
            </a: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Puntos Positivos</a:t>
            </a:r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Suben décimas a los </a:t>
            </a:r>
            <a:r>
              <a:rPr lang="es-CO" dirty="0" err="1" smtClean="0"/>
              <a:t>quizzes</a:t>
            </a:r>
            <a:r>
              <a:rPr lang="es-CO" dirty="0" smtClean="0"/>
              <a:t> más bajitos</a:t>
            </a: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Homologación: 9 de Octubre</a:t>
            </a:r>
            <a:endParaRPr lang="es-CO" dirty="0" smtClean="0"/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04800"/>
            <a:ext cx="8153400" cy="5791200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Contenido</a:t>
            </a:r>
            <a:endParaRPr lang="en-US" dirty="0" smtClean="0"/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/>
              <a:t>Módulos 9 al 12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err="1" smtClean="0"/>
              <a:t>Cutting</a:t>
            </a:r>
            <a:r>
              <a:rPr lang="es-CO" dirty="0" smtClean="0"/>
              <a:t> </a:t>
            </a:r>
            <a:r>
              <a:rPr lang="es-CO" dirty="0" err="1" smtClean="0"/>
              <a:t>Edge</a:t>
            </a:r>
            <a:r>
              <a:rPr lang="es-CO" dirty="0" smtClean="0"/>
              <a:t> </a:t>
            </a:r>
            <a:r>
              <a:rPr lang="es-CO" dirty="0" err="1" smtClean="0"/>
              <a:t>Preintermediate</a:t>
            </a:r>
            <a:r>
              <a:rPr lang="es-CO" dirty="0" smtClean="0"/>
              <a:t> (</a:t>
            </a:r>
            <a:r>
              <a:rPr lang="es-CO" smtClean="0"/>
              <a:t>libro verde </a:t>
            </a:r>
            <a:r>
              <a:rPr lang="es-CO" dirty="0" smtClean="0"/>
              <a:t>original ó fotocopias)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</TotalTime>
  <Words>264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Default Theme</vt:lpstr>
      <vt:lpstr>INGLÉS  IV</vt:lpstr>
      <vt:lpstr>JESICA VANESSA SARMIENTO MUÑOZ Licenciada en Inglés Universidad Industrial de Santander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INGLÉS II Ó IV</dc:title>
  <dc:creator>Jesica</dc:creator>
  <cp:lastModifiedBy>Jesica</cp:lastModifiedBy>
  <cp:revision>17</cp:revision>
  <dcterms:created xsi:type="dcterms:W3CDTF">2014-09-30T18:55:00Z</dcterms:created>
  <dcterms:modified xsi:type="dcterms:W3CDTF">2014-10-05T18:46:15Z</dcterms:modified>
</cp:coreProperties>
</file>