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3/18/2015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800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3/18/2015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svasar.weebly.com/" TargetMode="External"/><Relationship Id="rId2" Type="http://schemas.openxmlformats.org/officeDocument/2006/relationships/hyperlink" Target="mailto:jesi1284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luismoodle.blogspo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9200" y="22098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>INGLÉS  I</a:t>
            </a:r>
            <a:br>
              <a:rPr lang="es-CO" b="1" dirty="0" smtClean="0"/>
            </a:br>
            <a:r>
              <a:rPr lang="es-CO" b="1" dirty="0" smtClean="0"/>
              <a:t>LIBRO: </a:t>
            </a:r>
            <a:r>
              <a:rPr lang="es-CO" b="1" dirty="0" err="1" smtClean="0"/>
              <a:t>Cutting</a:t>
            </a:r>
            <a:r>
              <a:rPr lang="es-CO" b="1" dirty="0" smtClean="0"/>
              <a:t> </a:t>
            </a:r>
            <a:r>
              <a:rPr lang="es-CO" b="1" dirty="0" err="1" smtClean="0"/>
              <a:t>edge</a:t>
            </a:r>
            <a:r>
              <a:rPr lang="es-CO" b="1" dirty="0" smtClean="0"/>
              <a:t> </a:t>
            </a:r>
            <a:r>
              <a:rPr lang="es-CO" b="1" dirty="0" err="1" smtClean="0"/>
              <a:t>elementary</a:t>
            </a:r>
            <a:r>
              <a:rPr lang="es-CO" b="1" dirty="0" smtClean="0"/>
              <a:t> 3rd </a:t>
            </a:r>
            <a:r>
              <a:rPr lang="es-CO" b="1" dirty="0" err="1" smtClean="0"/>
              <a:t>edition</a:t>
            </a:r>
            <a:r>
              <a:rPr lang="es-CO" b="1" dirty="0" smtClean="0"/>
              <a:t> (red </a:t>
            </a:r>
            <a:r>
              <a:rPr lang="es-CO" b="1" dirty="0" err="1" smtClean="0"/>
              <a:t>book</a:t>
            </a:r>
            <a:r>
              <a:rPr lang="es-CO" b="1" dirty="0" smtClean="0"/>
              <a:t>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9144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100" dirty="0" smtClean="0"/>
              <a:t>JESICA VANESSA SARMIENTO MUÑOZ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Licenciada en Inglés</a:t>
            </a:r>
            <a:br>
              <a:rPr lang="es-CO" dirty="0" smtClean="0"/>
            </a:br>
            <a:r>
              <a:rPr lang="es-CO" dirty="0" smtClean="0"/>
              <a:t>Universidad Industrial de Santander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r>
              <a:rPr lang="es-CO" dirty="0" smtClean="0">
                <a:hlinkClick r:id="rId3"/>
              </a:rPr>
              <a:t>www.jesvasar.weebly.com</a:t>
            </a:r>
            <a:endParaRPr lang="es-CO" dirty="0" smtClean="0"/>
          </a:p>
          <a:p>
            <a:pPr algn="ctr">
              <a:buNone/>
            </a:pPr>
            <a:r>
              <a:rPr lang="es-CO" dirty="0" err="1" smtClean="0"/>
              <a:t>Click</a:t>
            </a:r>
            <a:r>
              <a:rPr lang="es-CO" dirty="0" smtClean="0"/>
              <a:t> en curricular</a:t>
            </a:r>
          </a:p>
          <a:p>
            <a:pPr algn="ctr">
              <a:buNone/>
            </a:pPr>
            <a:r>
              <a:rPr lang="es-CO" dirty="0" smtClean="0"/>
              <a:t>   </a:t>
            </a:r>
            <a:r>
              <a:rPr lang="es-CO" dirty="0" err="1" smtClean="0"/>
              <a:t>Click</a:t>
            </a:r>
            <a:r>
              <a:rPr lang="es-CO" dirty="0" smtClean="0"/>
              <a:t> en Inglés I</a:t>
            </a:r>
          </a:p>
          <a:p>
            <a:pPr algn="ctr">
              <a:buNone/>
            </a:pPr>
            <a:r>
              <a:rPr lang="es-CO" dirty="0" smtClean="0"/>
              <a:t>Enviar mensaje con nombre, correo y grupo.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O" sz="3200" dirty="0" smtClean="0"/>
              <a:t>Para tener en cuenta:</a:t>
            </a:r>
          </a:p>
          <a:p>
            <a:pPr>
              <a:buNone/>
            </a:pPr>
            <a:endParaRPr lang="es-CO" sz="3200" dirty="0" smtClean="0"/>
          </a:p>
          <a:p>
            <a:pPr>
              <a:buFont typeface="Wingdings" pitchFamily="2" charset="2"/>
              <a:buChar char="ü"/>
            </a:pPr>
            <a:r>
              <a:rPr lang="es-CO" sz="3200" dirty="0" smtClean="0"/>
              <a:t>Asistencia y puntualidad (15 minutos)</a:t>
            </a:r>
          </a:p>
          <a:p>
            <a:pPr>
              <a:buNone/>
            </a:pPr>
            <a:r>
              <a:rPr lang="es-CO" sz="3200" dirty="0" smtClean="0"/>
              <a:t>     16 horas fallas acumuladas (0)</a:t>
            </a:r>
          </a:p>
          <a:p>
            <a:pPr>
              <a:buNone/>
            </a:pPr>
            <a:endParaRPr lang="es-CO" sz="3200" dirty="0" smtClean="0"/>
          </a:p>
          <a:p>
            <a:pPr>
              <a:buFont typeface="Wingdings" pitchFamily="2" charset="2"/>
              <a:buChar char="ü"/>
            </a:pPr>
            <a:r>
              <a:rPr lang="es-CO" sz="3200" dirty="0" smtClean="0"/>
              <a:t>Uso de celulares </a:t>
            </a:r>
          </a:p>
          <a:p>
            <a:pPr>
              <a:buNone/>
            </a:pPr>
            <a:r>
              <a:rPr lang="es-CO" sz="3200" dirty="0" smtClean="0"/>
              <a:t>    www.wordreference.com</a:t>
            </a:r>
          </a:p>
          <a:p>
            <a:pPr>
              <a:buNone/>
            </a:pPr>
            <a:r>
              <a:rPr lang="es-CO" sz="3200" dirty="0" smtClean="0"/>
              <a:t>    </a:t>
            </a:r>
            <a:r>
              <a:rPr lang="es-CO" sz="3200" dirty="0" err="1" smtClean="0"/>
              <a:t>Merrian</a:t>
            </a:r>
            <a:r>
              <a:rPr lang="es-CO" sz="3200" dirty="0" smtClean="0"/>
              <a:t> </a:t>
            </a:r>
            <a:r>
              <a:rPr lang="es-CO" sz="3200" dirty="0" err="1" smtClean="0"/>
              <a:t>Webster</a:t>
            </a:r>
            <a:r>
              <a:rPr lang="es-CO" sz="3200" dirty="0" smtClean="0"/>
              <a:t> </a:t>
            </a:r>
            <a:r>
              <a:rPr lang="es-CO" sz="3200" dirty="0" err="1" smtClean="0"/>
              <a:t>Dictionary</a:t>
            </a:r>
            <a:endParaRPr lang="es-CO" sz="3200" dirty="0" smtClean="0"/>
          </a:p>
          <a:p>
            <a:pPr>
              <a:buNone/>
            </a:pPr>
            <a:r>
              <a:rPr lang="es-CO" sz="3200" dirty="0" smtClean="0"/>
              <a:t>    </a:t>
            </a:r>
            <a:r>
              <a:rPr lang="es-CO" sz="3200" dirty="0" err="1" smtClean="0"/>
              <a:t>Apps</a:t>
            </a:r>
            <a:r>
              <a:rPr lang="es-CO" sz="3200" dirty="0" smtClean="0"/>
              <a:t>: </a:t>
            </a:r>
            <a:r>
              <a:rPr lang="es-CO" sz="3200" dirty="0" err="1" smtClean="0"/>
              <a:t>Duolingo</a:t>
            </a:r>
            <a:r>
              <a:rPr lang="es-CO" sz="3200" dirty="0" smtClean="0"/>
              <a:t>, </a:t>
            </a:r>
            <a:r>
              <a:rPr lang="es-CO" sz="3200" dirty="0" err="1" smtClean="0"/>
              <a:t>Umano</a:t>
            </a:r>
            <a:endParaRPr lang="es-CO" sz="3200" dirty="0" smtClean="0"/>
          </a:p>
          <a:p>
            <a:pPr>
              <a:buNone/>
            </a:pPr>
            <a:r>
              <a:rPr lang="es-CO" sz="3200" dirty="0" smtClean="0"/>
              <a:t>    Traductores: NO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s-CO" sz="5400" dirty="0" smtClean="0"/>
              <a:t>Responsabilidad</a:t>
            </a:r>
          </a:p>
          <a:p>
            <a:pPr>
              <a:buFont typeface="Wingdings" pitchFamily="2" charset="2"/>
              <a:buChar char="ü"/>
            </a:pPr>
            <a:r>
              <a:rPr lang="es-CO" sz="5400" dirty="0" smtClean="0"/>
              <a:t>Asistencia a otro grupo</a:t>
            </a:r>
          </a:p>
          <a:p>
            <a:pPr>
              <a:buFont typeface="Wingdings" pitchFamily="2" charset="2"/>
              <a:buChar char="ü"/>
            </a:pPr>
            <a:endParaRPr lang="es-CO" sz="3200" dirty="0" smtClean="0"/>
          </a:p>
          <a:p>
            <a:pPr>
              <a:buNone/>
            </a:pPr>
            <a:endParaRPr lang="es-CO" sz="3200" dirty="0" smtClean="0"/>
          </a:p>
          <a:p>
            <a:pPr>
              <a:buFont typeface="Wingdings" pitchFamily="2" charset="2"/>
              <a:buChar char="ü"/>
            </a:pPr>
            <a:r>
              <a:rPr lang="es-CO" sz="4000" dirty="0" smtClean="0"/>
              <a:t>  Diccionarios</a:t>
            </a:r>
          </a:p>
          <a:p>
            <a:pPr>
              <a:buNone/>
            </a:pPr>
            <a:r>
              <a:rPr lang="es-CO" sz="4000" dirty="0" smtClean="0"/>
              <a:t>    Oxford</a:t>
            </a:r>
          </a:p>
          <a:p>
            <a:pPr>
              <a:buNone/>
            </a:pPr>
            <a:r>
              <a:rPr lang="es-CO" sz="4000" dirty="0" smtClean="0"/>
              <a:t>    Cambridge</a:t>
            </a:r>
          </a:p>
          <a:p>
            <a:pPr>
              <a:buNone/>
            </a:pPr>
            <a:r>
              <a:rPr lang="es-CO" sz="4000" dirty="0" smtClean="0"/>
              <a:t>    </a:t>
            </a:r>
            <a:r>
              <a:rPr lang="es-CO" sz="4000" dirty="0" err="1" smtClean="0"/>
              <a:t>Longman</a:t>
            </a:r>
            <a:endParaRPr lang="es-CO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153400" cy="5638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CO" sz="3100" dirty="0" smtClean="0"/>
              <a:t>Exámenes </a:t>
            </a:r>
          </a:p>
          <a:p>
            <a:pPr>
              <a:buNone/>
            </a:pPr>
            <a:endParaRPr lang="es-CO" sz="3100" dirty="0" smtClean="0"/>
          </a:p>
          <a:p>
            <a:pPr>
              <a:buFont typeface="Wingdings" pitchFamily="2" charset="2"/>
              <a:buChar char="ü"/>
            </a:pPr>
            <a:r>
              <a:rPr lang="es-CO" sz="3100" dirty="0" smtClean="0"/>
              <a:t>Se puede solicitar revisión 3 días hábiles después de publicar nota</a:t>
            </a:r>
          </a:p>
          <a:p>
            <a:pPr>
              <a:buFont typeface="Wingdings" pitchFamily="2" charset="2"/>
              <a:buChar char="ü"/>
            </a:pPr>
            <a:endParaRPr lang="es-CO" sz="3100" dirty="0" smtClean="0"/>
          </a:p>
          <a:p>
            <a:pPr>
              <a:buFont typeface="Wingdings" pitchFamily="2" charset="2"/>
              <a:buChar char="ü"/>
            </a:pPr>
            <a:r>
              <a:rPr lang="es-CO" sz="3100" dirty="0" smtClean="0"/>
              <a:t>Si no presenta examen (0)</a:t>
            </a:r>
          </a:p>
          <a:p>
            <a:pPr>
              <a:buNone/>
            </a:pPr>
            <a:endParaRPr lang="es-CO" sz="3100" dirty="0" smtClean="0"/>
          </a:p>
          <a:p>
            <a:pPr>
              <a:buFont typeface="Wingdings" pitchFamily="2" charset="2"/>
              <a:buChar char="ü"/>
            </a:pPr>
            <a:r>
              <a:rPr lang="es-CO" sz="3100" dirty="0" smtClean="0"/>
              <a:t>Examen 1: (25%) Abril 20-24 Módulos 1, 2</a:t>
            </a:r>
          </a:p>
          <a:p>
            <a:pPr>
              <a:buNone/>
            </a:pPr>
            <a:r>
              <a:rPr lang="es-CO" sz="3100" dirty="0" smtClean="0"/>
              <a:t>    Examen 2: (30%) Junio 1-5 Módulos 3, 4, 5</a:t>
            </a:r>
          </a:p>
          <a:p>
            <a:pPr>
              <a:buNone/>
            </a:pPr>
            <a:r>
              <a:rPr lang="es-CO" sz="3100" dirty="0" smtClean="0"/>
              <a:t>    Examen 3: (30%)  Julio 27-31 Módulos 6, 7</a:t>
            </a:r>
          </a:p>
          <a:p>
            <a:pPr>
              <a:buNone/>
            </a:pPr>
            <a:r>
              <a:rPr lang="es-CO" sz="3100" dirty="0"/>
              <a:t> </a:t>
            </a:r>
            <a:r>
              <a:rPr lang="es-CO" sz="3100" dirty="0" smtClean="0"/>
              <a:t>   Vacaciones:  Junio 22-Julio 6</a:t>
            </a:r>
          </a:p>
          <a:p>
            <a:pPr marL="0" indent="0">
              <a:buNone/>
            </a:pPr>
            <a:endParaRPr lang="es-CO" sz="3100" dirty="0" smtClean="0"/>
          </a:p>
          <a:p>
            <a:pPr>
              <a:buNone/>
            </a:pPr>
            <a:endParaRPr lang="es-CO" sz="3100" dirty="0" smtClean="0"/>
          </a:p>
          <a:p>
            <a:pPr>
              <a:buFont typeface="Wingdings" pitchFamily="2" charset="2"/>
              <a:buChar char="ü"/>
            </a:pPr>
            <a:r>
              <a:rPr lang="es-CO" sz="3100" dirty="0" smtClean="0"/>
              <a:t> </a:t>
            </a:r>
            <a:r>
              <a:rPr lang="es-CO" sz="3100" dirty="0" err="1" smtClean="0"/>
              <a:t>Quizzes</a:t>
            </a:r>
            <a:r>
              <a:rPr lang="es-CO" sz="3100" dirty="0" smtClean="0"/>
              <a:t> de módulos (3) 10%</a:t>
            </a:r>
          </a:p>
          <a:p>
            <a:pPr>
              <a:buNone/>
            </a:pPr>
            <a:r>
              <a:rPr lang="es-CO" sz="3100" dirty="0" smtClean="0"/>
              <a:t>     </a:t>
            </a:r>
            <a:r>
              <a:rPr lang="es-CO" sz="3100" dirty="0" err="1" smtClean="0"/>
              <a:t>Quiz</a:t>
            </a:r>
            <a:r>
              <a:rPr lang="es-CO" sz="3100" dirty="0" smtClean="0"/>
              <a:t> #1 -  (individual)</a:t>
            </a:r>
          </a:p>
          <a:p>
            <a:pPr>
              <a:buNone/>
            </a:pPr>
            <a:r>
              <a:rPr lang="es-CO" sz="3100" dirty="0" smtClean="0"/>
              <a:t>     </a:t>
            </a:r>
            <a:r>
              <a:rPr lang="es-CO" sz="3100" dirty="0" err="1" smtClean="0"/>
              <a:t>Quiz</a:t>
            </a:r>
            <a:r>
              <a:rPr lang="es-CO" sz="3100" dirty="0" smtClean="0"/>
              <a:t> #2  - (individual)</a:t>
            </a:r>
          </a:p>
          <a:p>
            <a:pPr>
              <a:buNone/>
            </a:pPr>
            <a:r>
              <a:rPr lang="es-CO" sz="3100" dirty="0" smtClean="0"/>
              <a:t>     </a:t>
            </a:r>
            <a:r>
              <a:rPr lang="es-CO" sz="3100" dirty="0" err="1" smtClean="0"/>
              <a:t>Quiz</a:t>
            </a:r>
            <a:r>
              <a:rPr lang="es-CO" sz="3100" dirty="0" smtClean="0"/>
              <a:t> #3  - (en parejas) </a:t>
            </a:r>
          </a:p>
          <a:p>
            <a:pPr>
              <a:buNone/>
            </a:pPr>
            <a:r>
              <a:rPr lang="es-CO" sz="3100" dirty="0" smtClean="0"/>
              <a:t>     5% </a:t>
            </a:r>
            <a:r>
              <a:rPr lang="es-CO" sz="3100" dirty="0" err="1" smtClean="0"/>
              <a:t>Moodle</a:t>
            </a:r>
            <a:r>
              <a:rPr lang="es-CO" sz="3100" dirty="0" smtClean="0"/>
              <a:t> (esperar por activación de plataforma)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CO" sz="3200" dirty="0" smtClean="0"/>
              <a:t>Miércoles ó Lunes </a:t>
            </a:r>
            <a:r>
              <a:rPr lang="es-CO" sz="3200" dirty="0" smtClean="0"/>
              <a:t>de </a:t>
            </a:r>
            <a:r>
              <a:rPr lang="es-CO" sz="3200" b="1" dirty="0" smtClean="0"/>
              <a:t>QUIZZES (días de clase de </a:t>
            </a:r>
            <a:r>
              <a:rPr lang="es-CO" sz="3200" b="1" smtClean="0"/>
              <a:t>1 hora)</a:t>
            </a:r>
          </a:p>
          <a:p>
            <a:pPr>
              <a:buNone/>
            </a:pPr>
            <a:endParaRPr lang="es-CO" sz="3200" b="1" dirty="0" smtClean="0"/>
          </a:p>
          <a:p>
            <a:pPr>
              <a:buNone/>
            </a:pPr>
            <a:r>
              <a:rPr lang="es-CO" sz="3200" b="1" dirty="0" smtClean="0"/>
              <a:t>    </a:t>
            </a:r>
            <a:r>
              <a:rPr lang="es-CO" sz="3200" dirty="0" err="1" smtClean="0"/>
              <a:t>Listening</a:t>
            </a:r>
            <a:r>
              <a:rPr lang="es-CO" sz="3200" dirty="0" smtClean="0"/>
              <a:t>, </a:t>
            </a:r>
            <a:r>
              <a:rPr lang="es-CO" sz="3200" dirty="0" err="1" smtClean="0"/>
              <a:t>writing</a:t>
            </a:r>
            <a:r>
              <a:rPr lang="es-CO" sz="3200" dirty="0" smtClean="0"/>
              <a:t>, </a:t>
            </a:r>
            <a:r>
              <a:rPr lang="es-CO" sz="3200" dirty="0" err="1" smtClean="0"/>
              <a:t>speaking</a:t>
            </a:r>
            <a:r>
              <a:rPr lang="es-CO" sz="3200" dirty="0" smtClean="0"/>
              <a:t>, etc.</a:t>
            </a:r>
          </a:p>
          <a:p>
            <a:pPr>
              <a:buNone/>
            </a:pPr>
            <a:r>
              <a:rPr lang="es-CO" sz="3200" dirty="0" smtClean="0"/>
              <a:t>    Cada lunes viene un grupo de estudiantes    diferente. </a:t>
            </a:r>
            <a:r>
              <a:rPr lang="es-CO" sz="3200" u="sng" dirty="0" smtClean="0"/>
              <a:t>Mirar siempre </a:t>
            </a:r>
            <a:r>
              <a:rPr lang="es-CO" sz="3200" u="sng" dirty="0" err="1" smtClean="0"/>
              <a:t>Weebly</a:t>
            </a:r>
            <a:r>
              <a:rPr lang="es-CO" sz="3200" u="sng" dirty="0" smtClean="0"/>
              <a:t>.</a:t>
            </a:r>
          </a:p>
          <a:p>
            <a:pPr>
              <a:buNone/>
            </a:pPr>
            <a:r>
              <a:rPr lang="es-CO" dirty="0" smtClean="0"/>
              <a:t>    </a:t>
            </a:r>
          </a:p>
          <a:p>
            <a:pPr>
              <a:buNone/>
            </a:pPr>
            <a:r>
              <a:rPr lang="es-CO" dirty="0" smtClean="0"/>
              <a:t>    </a:t>
            </a:r>
          </a:p>
          <a:p>
            <a:pPr>
              <a:buNone/>
            </a:pPr>
            <a:r>
              <a:rPr lang="es-CO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228600"/>
            <a:ext cx="8153400" cy="5867400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Material</a:t>
            </a:r>
          </a:p>
          <a:p>
            <a:pPr>
              <a:buFont typeface="Wingdings" pitchFamily="2" charset="2"/>
              <a:buChar char="ü"/>
            </a:pPr>
            <a:r>
              <a:rPr lang="es-CO" dirty="0" err="1" smtClean="0"/>
              <a:t>Students</a:t>
            </a:r>
            <a:r>
              <a:rPr lang="es-CO" dirty="0" smtClean="0"/>
              <a:t>´ </a:t>
            </a:r>
            <a:r>
              <a:rPr lang="es-CO" dirty="0" err="1" smtClean="0"/>
              <a:t>Book</a:t>
            </a:r>
            <a:r>
              <a:rPr lang="es-CO" dirty="0" smtClean="0"/>
              <a:t> </a:t>
            </a:r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err="1" smtClean="0"/>
              <a:t>Cutting</a:t>
            </a:r>
            <a:r>
              <a:rPr lang="es-CO" dirty="0" smtClean="0"/>
              <a:t> </a:t>
            </a:r>
            <a:r>
              <a:rPr lang="es-CO" dirty="0" err="1" smtClean="0"/>
              <a:t>Edge</a:t>
            </a:r>
            <a:r>
              <a:rPr lang="es-CO" dirty="0" smtClean="0"/>
              <a:t> </a:t>
            </a:r>
            <a:r>
              <a:rPr lang="es-CO" dirty="0" err="1" smtClean="0"/>
              <a:t>Elementary</a:t>
            </a:r>
            <a:r>
              <a:rPr lang="es-CO" dirty="0" smtClean="0"/>
              <a:t> (libro rojo)</a:t>
            </a:r>
          </a:p>
          <a:p>
            <a:pPr>
              <a:buFont typeface="Wingdings" pitchFamily="2" charset="2"/>
              <a:buChar char="ü"/>
            </a:pPr>
            <a:r>
              <a:rPr lang="es-CO" dirty="0" err="1" smtClean="0"/>
              <a:t>Workbook</a:t>
            </a:r>
            <a:r>
              <a:rPr lang="es-CO" dirty="0" smtClean="0"/>
              <a:t> (práctica y tareas )</a:t>
            </a:r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Puntos Positivos</a:t>
            </a:r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Suben décimas a los </a:t>
            </a:r>
            <a:r>
              <a:rPr lang="es-CO" dirty="0" err="1" smtClean="0"/>
              <a:t>quizzes</a:t>
            </a:r>
            <a:r>
              <a:rPr lang="es-CO" dirty="0" smtClean="0"/>
              <a:t> más bajitos.</a:t>
            </a:r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Homologación: Marzo 26 (Fecha pago Marzo 24</a:t>
            </a:r>
            <a:r>
              <a:rPr lang="es-CO" dirty="0" smtClean="0"/>
              <a:t>)</a:t>
            </a:r>
          </a:p>
          <a:p>
            <a:pPr>
              <a:buNone/>
            </a:pPr>
            <a:r>
              <a:rPr lang="es-CO" dirty="0" smtClean="0"/>
              <a:t>Supletorios: Agosto 5</a:t>
            </a:r>
          </a:p>
          <a:p>
            <a:pPr>
              <a:buNone/>
            </a:pPr>
            <a:r>
              <a:rPr lang="es-CO" dirty="0" smtClean="0"/>
              <a:t>Habilitaciones: Agosto 10, 11</a:t>
            </a:r>
            <a:endParaRPr lang="es-CO" dirty="0" smtClean="0"/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04800"/>
            <a:ext cx="8153400" cy="5791200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Contenido</a:t>
            </a:r>
            <a:endParaRPr lang="en-US" dirty="0" smtClean="0"/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Módulos</a:t>
            </a:r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err="1" smtClean="0"/>
              <a:t>Cutting</a:t>
            </a:r>
            <a:r>
              <a:rPr lang="es-CO" dirty="0" smtClean="0"/>
              <a:t> </a:t>
            </a:r>
            <a:r>
              <a:rPr lang="es-CO" dirty="0" err="1" smtClean="0"/>
              <a:t>Edge</a:t>
            </a:r>
            <a:r>
              <a:rPr lang="es-CO" dirty="0" smtClean="0"/>
              <a:t> </a:t>
            </a:r>
            <a:r>
              <a:rPr lang="es-CO" dirty="0" err="1" smtClean="0"/>
              <a:t>Elementary</a:t>
            </a:r>
            <a:r>
              <a:rPr lang="es-CO" dirty="0" smtClean="0"/>
              <a:t> 3rd </a:t>
            </a:r>
            <a:r>
              <a:rPr lang="es-CO" dirty="0" err="1" smtClean="0"/>
              <a:t>Edition</a:t>
            </a:r>
            <a:r>
              <a:rPr lang="es-CO" dirty="0" smtClean="0"/>
              <a:t> (libro rojo original ó fotocopias)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MOODLE</a:t>
            </a:r>
            <a:endParaRPr lang="en-U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CO" u="sng" dirty="0" smtClean="0">
                <a:hlinkClick r:id="rId2"/>
              </a:rPr>
              <a:t>http://iluismoodle.blogspot.com/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665</TotalTime>
  <Words>293</Words>
  <Application>Microsoft Office PowerPoint</Application>
  <PresentationFormat>Presentación en pantalla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Default Theme</vt:lpstr>
      <vt:lpstr>INGLÉS  I LIBRO: Cutting edge elementary 3rd edition (red book)</vt:lpstr>
      <vt:lpstr>JESICA VANESSA SARMIENTO MUÑOZ Licenciada en Inglés Universidad Industrial de Santander</vt:lpstr>
      <vt:lpstr>Diapositiva 3</vt:lpstr>
      <vt:lpstr>Diapositiva 4</vt:lpstr>
      <vt:lpstr>Diapositiva 5</vt:lpstr>
      <vt:lpstr>Diapositiva 6</vt:lpstr>
      <vt:lpstr>Diapositiva 7</vt:lpstr>
      <vt:lpstr>Diapositiva 8</vt:lpstr>
      <vt:lpstr>MOODLE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INGLÉS II Ó IV</dc:title>
  <dc:creator>Jesica</dc:creator>
  <cp:lastModifiedBy>Jesica</cp:lastModifiedBy>
  <cp:revision>25</cp:revision>
  <dcterms:created xsi:type="dcterms:W3CDTF">2014-09-30T18:55:00Z</dcterms:created>
  <dcterms:modified xsi:type="dcterms:W3CDTF">2015-03-19T01:37:43Z</dcterms:modified>
</cp:coreProperties>
</file>