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5/1/2015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5/1/2015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svasar.weebly.com/" TargetMode="External"/><Relationship Id="rId2" Type="http://schemas.openxmlformats.org/officeDocument/2006/relationships/hyperlink" Target="mailto:jesi1284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B1.3</a:t>
            </a:r>
            <a:br>
              <a:rPr lang="es-CO" b="1" dirty="0" smtClean="0"/>
            </a:br>
            <a:r>
              <a:rPr lang="es-CO" b="1" dirty="0" err="1" smtClean="0"/>
              <a:t>Intermediate</a:t>
            </a:r>
            <a:r>
              <a:rPr lang="es-CO" b="1" dirty="0" smtClean="0"/>
              <a:t> </a:t>
            </a:r>
            <a:r>
              <a:rPr lang="es-CO" b="1" dirty="0" err="1" smtClean="0"/>
              <a:t>book</a:t>
            </a: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err="1" smtClean="0"/>
              <a:t>third</a:t>
            </a:r>
            <a:r>
              <a:rPr lang="es-CO" b="1" dirty="0" smtClean="0"/>
              <a:t> </a:t>
            </a:r>
            <a:r>
              <a:rPr lang="es-CO" b="1" dirty="0" err="1" smtClean="0"/>
              <a:t>edition</a:t>
            </a:r>
            <a:r>
              <a:rPr lang="es-CO" b="1" dirty="0" smtClean="0"/>
              <a:t/>
            </a:r>
            <a:br>
              <a:rPr lang="es-CO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justsomething.co/wp-content/uploads/2013/11/crazy-japanese-inventions-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56576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.izismile.com/img/img5/20120820/640/awesome_but_crazy_inventions_640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781800" cy="5467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ackymania.com/image/2011/4/crazy-inventions/crazy-inventions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95300"/>
            <a:ext cx="708660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newbornbabyzone.com/wp-content/uploads/2008/09/babykee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543800" cy="5618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2.bp.blogspot.com/-sm3emvnAuhY/UVpt6fdhEKI/AAAAAAAAB_Q/6CiCHfcRRU8/s1600/lip-stick1266612745761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6667500" cy="528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dn.funnie.st/wp-content/uploads/2013/12/crazy_inven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645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witz.org/images/pillowb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315200" cy="592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dn0.lostateminor.com/wp-content/uploads/2010/02/shower_breasts-480x4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23082"/>
            <a:ext cx="7696200" cy="5734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914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 smtClean="0"/>
              <a:t>JESICA VANESSA SARMIENTO MUÑOZ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Licenciada en Inglés</a:t>
            </a:r>
            <a:br>
              <a:rPr lang="es-CO" dirty="0" smtClean="0"/>
            </a:br>
            <a:r>
              <a:rPr lang="es-CO" dirty="0" smtClean="0"/>
              <a:t>Universidad Industrial de Santander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r>
              <a:rPr lang="es-CO" dirty="0" smtClean="0">
                <a:hlinkClick r:id="rId3"/>
              </a:rPr>
              <a:t>www.jesvasar.weebly.com</a:t>
            </a:r>
            <a:endParaRPr lang="es-CO" dirty="0" smtClean="0"/>
          </a:p>
          <a:p>
            <a:pPr algn="ctr">
              <a:buNone/>
            </a:pPr>
            <a:r>
              <a:rPr lang="es-CO" dirty="0" smtClean="0"/>
              <a:t>BLOG</a:t>
            </a: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CO" sz="4400" dirty="0" err="1" smtClean="0"/>
              <a:t>To</a:t>
            </a:r>
            <a:r>
              <a:rPr lang="es-CO" sz="4400" dirty="0" smtClean="0"/>
              <a:t> </a:t>
            </a:r>
            <a:r>
              <a:rPr lang="es-CO" sz="4400" dirty="0" err="1" smtClean="0"/>
              <a:t>take</a:t>
            </a:r>
            <a:r>
              <a:rPr lang="es-CO" sz="4400" dirty="0" smtClean="0"/>
              <a:t> </a:t>
            </a:r>
            <a:r>
              <a:rPr lang="es-CO" sz="4400" dirty="0" err="1" smtClean="0"/>
              <a:t>into</a:t>
            </a:r>
            <a:r>
              <a:rPr lang="es-CO" sz="4400" dirty="0" smtClean="0"/>
              <a:t> </a:t>
            </a:r>
            <a:r>
              <a:rPr lang="es-CO" sz="4400" dirty="0" err="1" smtClean="0"/>
              <a:t>account</a:t>
            </a:r>
            <a:r>
              <a:rPr lang="es-CO" sz="4400" dirty="0" smtClean="0"/>
              <a:t>:</a:t>
            </a:r>
          </a:p>
          <a:p>
            <a:pPr>
              <a:buNone/>
            </a:pP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rgbClr val="FFFF00"/>
                </a:solidFill>
              </a:rPr>
              <a:t>Attendance</a:t>
            </a:r>
            <a:r>
              <a:rPr lang="es-CO" sz="4400" dirty="0" smtClean="0">
                <a:solidFill>
                  <a:srgbClr val="FFFF00"/>
                </a:solidFill>
              </a:rPr>
              <a:t> and </a:t>
            </a:r>
            <a:r>
              <a:rPr lang="es-CO" sz="4400" dirty="0" err="1" smtClean="0">
                <a:solidFill>
                  <a:srgbClr val="FFFF00"/>
                </a:solidFill>
              </a:rPr>
              <a:t>punctuality</a:t>
            </a:r>
            <a:r>
              <a:rPr lang="es-CO" sz="4400" dirty="0" smtClean="0">
                <a:solidFill>
                  <a:srgbClr val="FFFF00"/>
                </a:solidFill>
              </a:rPr>
              <a:t> (15 minutes)</a:t>
            </a:r>
          </a:p>
          <a:p>
            <a:pPr>
              <a:buNone/>
            </a:pP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chemeClr val="accent2"/>
                </a:solidFill>
              </a:rPr>
              <a:t>Cellphones</a:t>
            </a:r>
            <a:r>
              <a:rPr lang="es-CO" sz="4400" dirty="0" smtClean="0">
                <a:solidFill>
                  <a:schemeClr val="accent2"/>
                </a:solidFill>
              </a:rPr>
              <a:t> </a:t>
            </a:r>
            <a:r>
              <a:rPr lang="es-CO" sz="4400" dirty="0" smtClean="0">
                <a:solidFill>
                  <a:schemeClr val="accent2"/>
                </a:solidFill>
              </a:rPr>
              <a:t>use.</a:t>
            </a:r>
            <a:endParaRPr lang="es-CO" sz="4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CO" sz="4400" dirty="0" smtClean="0">
                <a:solidFill>
                  <a:schemeClr val="accent2"/>
                </a:solidFill>
              </a:rPr>
              <a:t>    </a:t>
            </a: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rgbClr val="FFFF00"/>
                </a:solidFill>
              </a:rPr>
              <a:t>Dictionaries</a:t>
            </a:r>
            <a:r>
              <a:rPr lang="es-CO" sz="4400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es-CO" sz="4400" dirty="0" smtClean="0">
                <a:solidFill>
                  <a:srgbClr val="FFFF00"/>
                </a:solidFill>
              </a:rPr>
              <a:t>    </a:t>
            </a: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chemeClr val="accent2"/>
                </a:solidFill>
              </a:rPr>
              <a:t>Responsability</a:t>
            </a:r>
            <a:endParaRPr lang="es-CO" sz="4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err="1" smtClean="0"/>
              <a:t>Exams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Mid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Term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Exam</a:t>
            </a:r>
            <a:r>
              <a:rPr lang="es-CO" dirty="0" smtClean="0">
                <a:solidFill>
                  <a:srgbClr val="FFFF00"/>
                </a:solidFill>
              </a:rPr>
              <a:t> (30%): </a:t>
            </a:r>
            <a:r>
              <a:rPr lang="es-CO" dirty="0" err="1" smtClean="0">
                <a:solidFill>
                  <a:srgbClr val="FFFF00"/>
                </a:solidFill>
              </a:rPr>
              <a:t>May</a:t>
            </a:r>
            <a:r>
              <a:rPr lang="es-CO" dirty="0" smtClean="0">
                <a:solidFill>
                  <a:srgbClr val="FFFF00"/>
                </a:solidFill>
              </a:rPr>
              <a:t> 30th </a:t>
            </a: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>
                <a:solidFill>
                  <a:schemeClr val="accent2"/>
                </a:solidFill>
              </a:rPr>
              <a:t>Final </a:t>
            </a:r>
            <a:r>
              <a:rPr lang="es-CO" dirty="0" err="1" smtClean="0">
                <a:solidFill>
                  <a:schemeClr val="accent2"/>
                </a:solidFill>
              </a:rPr>
              <a:t>Exam</a:t>
            </a:r>
            <a:r>
              <a:rPr lang="es-CO" dirty="0" smtClean="0">
                <a:solidFill>
                  <a:schemeClr val="accent2"/>
                </a:solidFill>
              </a:rPr>
              <a:t> (50%): </a:t>
            </a:r>
            <a:r>
              <a:rPr lang="es-CO" dirty="0" err="1" smtClean="0">
                <a:solidFill>
                  <a:schemeClr val="accent2"/>
                </a:solidFill>
              </a:rPr>
              <a:t>July</a:t>
            </a:r>
            <a:r>
              <a:rPr lang="es-CO" dirty="0" smtClean="0">
                <a:solidFill>
                  <a:schemeClr val="accent2"/>
                </a:solidFill>
              </a:rPr>
              <a:t> 4th</a:t>
            </a: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Classwork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smtClean="0">
                <a:solidFill>
                  <a:srgbClr val="FFFF00"/>
                </a:solidFill>
              </a:rPr>
              <a:t>(</a:t>
            </a:r>
            <a:r>
              <a:rPr lang="es-CO" dirty="0" smtClean="0">
                <a:solidFill>
                  <a:srgbClr val="FFFF00"/>
                </a:solidFill>
              </a:rPr>
              <a:t>35</a:t>
            </a:r>
            <a:r>
              <a:rPr lang="es-CO" dirty="0" smtClean="0">
                <a:solidFill>
                  <a:srgbClr val="FFFF00"/>
                </a:solidFill>
              </a:rPr>
              <a:t>%): </a:t>
            </a:r>
            <a:r>
              <a:rPr lang="es-CO" dirty="0" err="1" smtClean="0">
                <a:solidFill>
                  <a:srgbClr val="FFFF00"/>
                </a:solidFill>
              </a:rPr>
              <a:t>Quizzes</a:t>
            </a:r>
            <a:r>
              <a:rPr lang="es-CO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chemeClr val="accent2"/>
                </a:solidFill>
              </a:rPr>
              <a:t>Project</a:t>
            </a:r>
            <a:r>
              <a:rPr lang="es-CO" dirty="0" smtClean="0">
                <a:solidFill>
                  <a:schemeClr val="accent2"/>
                </a:solidFill>
              </a:rPr>
              <a:t>: NO</a:t>
            </a:r>
          </a:p>
          <a:p>
            <a:pPr>
              <a:buNone/>
            </a:pP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Moodle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smtClean="0">
                <a:solidFill>
                  <a:srgbClr val="FFFF00"/>
                </a:solidFill>
              </a:rPr>
              <a:t>(5%)</a:t>
            </a:r>
          </a:p>
          <a:p>
            <a:pPr>
              <a:buNone/>
            </a:pP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s-CO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CO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O" b="1" dirty="0" smtClean="0">
                <a:solidFill>
                  <a:srgbClr val="FF0000"/>
                </a:solidFill>
              </a:rPr>
              <a:t>Re-</a:t>
            </a:r>
            <a:r>
              <a:rPr lang="es-CO" b="1" dirty="0" err="1" smtClean="0">
                <a:solidFill>
                  <a:srgbClr val="FF0000"/>
                </a:solidFill>
              </a:rPr>
              <a:t>take</a:t>
            </a:r>
            <a:r>
              <a:rPr lang="es-CO" b="1" dirty="0" smtClean="0">
                <a:solidFill>
                  <a:srgbClr val="FF0000"/>
                </a:solidFill>
              </a:rPr>
              <a:t> and </a:t>
            </a:r>
            <a:r>
              <a:rPr lang="es-CO" b="1" dirty="0" err="1" smtClean="0">
                <a:solidFill>
                  <a:srgbClr val="FF0000"/>
                </a:solidFill>
              </a:rPr>
              <a:t>make</a:t>
            </a:r>
            <a:r>
              <a:rPr lang="es-CO" b="1" dirty="0" smtClean="0">
                <a:solidFill>
                  <a:srgbClr val="FF0000"/>
                </a:solidFill>
              </a:rPr>
              <a:t>-up </a:t>
            </a:r>
            <a:r>
              <a:rPr lang="es-CO" b="1" dirty="0" err="1" smtClean="0">
                <a:solidFill>
                  <a:srgbClr val="FF0000"/>
                </a:solidFill>
              </a:rPr>
              <a:t>exams</a:t>
            </a:r>
            <a:r>
              <a:rPr lang="es-CO" b="1" dirty="0" smtClean="0">
                <a:solidFill>
                  <a:srgbClr val="FF0000"/>
                </a:solidFill>
              </a:rPr>
              <a:t>: </a:t>
            </a:r>
            <a:r>
              <a:rPr lang="es-CO" b="1" dirty="0" err="1" smtClean="0">
                <a:solidFill>
                  <a:srgbClr val="FFFF00"/>
                </a:solidFill>
              </a:rPr>
              <a:t>July</a:t>
            </a:r>
            <a:r>
              <a:rPr lang="es-CO" b="1" dirty="0" smtClean="0">
                <a:solidFill>
                  <a:srgbClr val="FFFF00"/>
                </a:solidFill>
              </a:rPr>
              <a:t> 9th and 10th</a:t>
            </a:r>
            <a:endParaRPr lang="es-CO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CO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CO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err="1" smtClean="0">
                <a:solidFill>
                  <a:srgbClr val="FF0000"/>
                </a:solidFill>
              </a:rPr>
              <a:t>Next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err="1" smtClean="0">
                <a:solidFill>
                  <a:srgbClr val="FF0000"/>
                </a:solidFill>
              </a:rPr>
              <a:t>level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err="1" smtClean="0">
                <a:solidFill>
                  <a:srgbClr val="FF0000"/>
                </a:solidFill>
              </a:rPr>
              <a:t>begins</a:t>
            </a:r>
            <a:r>
              <a:rPr lang="es-CO" b="1" dirty="0" smtClean="0">
                <a:solidFill>
                  <a:srgbClr val="FF0000"/>
                </a:solidFill>
              </a:rPr>
              <a:t>: </a:t>
            </a:r>
            <a:r>
              <a:rPr lang="es-CO" b="1" dirty="0" err="1" smtClean="0">
                <a:solidFill>
                  <a:srgbClr val="FFFF00"/>
                </a:solidFill>
              </a:rPr>
              <a:t>July</a:t>
            </a:r>
            <a:r>
              <a:rPr lang="es-CO" b="1" dirty="0" smtClean="0">
                <a:solidFill>
                  <a:srgbClr val="FFFF00"/>
                </a:solidFill>
              </a:rPr>
              <a:t> 18th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1" dirty="0" smtClean="0"/>
              <a:t>MY ENGLISH LAB (5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activated</a:t>
            </a:r>
            <a:r>
              <a:rPr lang="es-CO" dirty="0" smtClean="0"/>
              <a:t> </a:t>
            </a:r>
            <a:r>
              <a:rPr lang="es-CO" dirty="0" err="1" smtClean="0"/>
              <a:t>yet</a:t>
            </a:r>
            <a:r>
              <a:rPr lang="es-CO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izismile.com/img/img5/20120820/640/awesome_but_crazy_inventions_640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6934200" cy="525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ackymania.com/image/2011/4/crazy-inventions/crazy-inventions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453438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p.uuuploads.com/crazy-inventions/crazy-invention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256893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236</TotalTime>
  <Words>82</Words>
  <Application>Microsoft Office PowerPoint</Application>
  <PresentationFormat>Presentación en pantalla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Default Theme</vt:lpstr>
      <vt:lpstr>B1.3 Intermediate book third edition </vt:lpstr>
      <vt:lpstr>JESICA VANESSA SARMIENTO MUÑOZ Licenciada en Inglés Universidad Industrial de Santander</vt:lpstr>
      <vt:lpstr>Diapositiva 3</vt:lpstr>
      <vt:lpstr>Diapositiva 4</vt:lpstr>
      <vt:lpstr>Diapositiva 5</vt:lpstr>
      <vt:lpstr>MY ENGLISH LAB (5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INGLÉS II Ó IV</dc:title>
  <dc:creator>Jesica</dc:creator>
  <cp:lastModifiedBy>Jesica</cp:lastModifiedBy>
  <cp:revision>35</cp:revision>
  <dcterms:created xsi:type="dcterms:W3CDTF">2014-09-30T18:55:00Z</dcterms:created>
  <dcterms:modified xsi:type="dcterms:W3CDTF">2015-05-01T20:14:37Z</dcterms:modified>
</cp:coreProperties>
</file>