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3/10/2014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3/10/2014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3/10/2014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 sz="2800" dirty="0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3/10/2014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429000"/>
          </a:xfrm>
        </p:spPr>
        <p:txBody>
          <a:bodyPr>
            <a:normAutofit fontScale="85000" lnSpcReduction="20000"/>
          </a:bodyPr>
          <a:lstStyle/>
          <a:p>
            <a:r>
              <a:rPr lang="es-CO" sz="3900" b="1" dirty="0" err="1" smtClean="0"/>
              <a:t>An</a:t>
            </a:r>
            <a:r>
              <a:rPr lang="es-CO" sz="3900" b="1" dirty="0" smtClean="0"/>
              <a:t> </a:t>
            </a:r>
            <a:r>
              <a:rPr lang="es-CO" sz="3900" b="1" dirty="0" err="1" smtClean="0"/>
              <a:t>adverb</a:t>
            </a:r>
            <a:r>
              <a:rPr lang="es-CO" sz="3900" b="1" dirty="0" smtClean="0"/>
              <a:t> </a:t>
            </a:r>
            <a:r>
              <a:rPr lang="es-CO" sz="3900" b="1" dirty="0" err="1" smtClean="0"/>
              <a:t>is</a:t>
            </a:r>
            <a:r>
              <a:rPr lang="es-CO" sz="3900" b="1" dirty="0" smtClean="0"/>
              <a:t> a </a:t>
            </a:r>
            <a:r>
              <a:rPr lang="es-CO" sz="3900" b="1" dirty="0" err="1" smtClean="0"/>
              <a:t>word</a:t>
            </a:r>
            <a:r>
              <a:rPr lang="es-CO" sz="3900" b="1" dirty="0" smtClean="0"/>
              <a:t> </a:t>
            </a:r>
            <a:r>
              <a:rPr lang="es-CO" sz="3900" b="1" dirty="0" err="1" smtClean="0"/>
              <a:t>that</a:t>
            </a:r>
            <a:r>
              <a:rPr lang="es-CO" sz="3900" b="1" dirty="0" smtClean="0"/>
              <a:t> can </a:t>
            </a:r>
            <a:r>
              <a:rPr lang="es-CO" sz="3900" b="1" dirty="0" err="1" smtClean="0"/>
              <a:t>modify</a:t>
            </a:r>
            <a:r>
              <a:rPr lang="es-CO" sz="3900" b="1" dirty="0" smtClean="0"/>
              <a:t>:</a:t>
            </a:r>
          </a:p>
          <a:p>
            <a:endParaRPr lang="es-CO" dirty="0" smtClean="0"/>
          </a:p>
          <a:p>
            <a:pPr marL="514350" indent="-514350">
              <a:buAutoNum type="arabicPeriod"/>
            </a:pPr>
            <a:r>
              <a:rPr lang="es-CO" sz="4700" dirty="0" err="1" smtClean="0"/>
              <a:t>Verb</a:t>
            </a:r>
            <a:endParaRPr lang="es-CO" sz="4700" dirty="0" smtClean="0"/>
          </a:p>
          <a:p>
            <a:pPr marL="514350" indent="-514350">
              <a:buAutoNum type="arabicPeriod"/>
            </a:pPr>
            <a:r>
              <a:rPr lang="es-CO" sz="4700" dirty="0" err="1" smtClean="0"/>
              <a:t>Adjective</a:t>
            </a:r>
            <a:endParaRPr lang="es-CO" sz="4700" dirty="0" smtClean="0"/>
          </a:p>
          <a:p>
            <a:pPr marL="514350" indent="-514350">
              <a:buAutoNum type="arabicPeriod"/>
            </a:pPr>
            <a:r>
              <a:rPr lang="es-CO" sz="4700" dirty="0" err="1" smtClean="0"/>
              <a:t>Phrase</a:t>
            </a:r>
            <a:endParaRPr lang="es-CO" sz="4700" dirty="0" smtClean="0"/>
          </a:p>
          <a:p>
            <a:pPr marL="514350" indent="-514350">
              <a:buAutoNum type="arabicPeriod"/>
            </a:pPr>
            <a:r>
              <a:rPr lang="es-CO" sz="4700" dirty="0" err="1" smtClean="0"/>
              <a:t>Clause</a:t>
            </a:r>
            <a:endParaRPr lang="es-CO" sz="4700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 smtClean="0"/>
              <a:t>ADVERBS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1371601" y="2743200"/>
            <a:ext cx="6477000" cy="335280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es-CO" sz="8000" dirty="0" smtClean="0"/>
              <a:t>Of </a:t>
            </a:r>
            <a:r>
              <a:rPr lang="es-CO" sz="8000" dirty="0" err="1" smtClean="0"/>
              <a:t>manner</a:t>
            </a:r>
            <a:endParaRPr lang="es-CO" sz="8000" dirty="0" smtClean="0"/>
          </a:p>
          <a:p>
            <a:pPr marL="514350" indent="-514350">
              <a:buAutoNum type="arabicPeriod"/>
            </a:pPr>
            <a:r>
              <a:rPr lang="es-CO" sz="8000" dirty="0" smtClean="0"/>
              <a:t>Of place</a:t>
            </a:r>
          </a:p>
          <a:p>
            <a:pPr marL="514350" indent="-514350">
              <a:buAutoNum type="arabicPeriod"/>
            </a:pPr>
            <a:r>
              <a:rPr lang="es-CO" sz="8000" dirty="0" smtClean="0"/>
              <a:t>Of time</a:t>
            </a:r>
          </a:p>
          <a:p>
            <a:pPr marL="514350" indent="-514350">
              <a:buAutoNum type="arabicPeriod"/>
            </a:pPr>
            <a:r>
              <a:rPr lang="es-CO" sz="8000" dirty="0" smtClean="0"/>
              <a:t>Of </a:t>
            </a:r>
            <a:r>
              <a:rPr lang="es-CO" sz="8000" dirty="0" err="1" smtClean="0"/>
              <a:t>degree</a:t>
            </a:r>
            <a:endParaRPr lang="es-CO" sz="8000" dirty="0" smtClean="0"/>
          </a:p>
          <a:p>
            <a:pPr marL="514350" indent="-514350">
              <a:buAutoNum type="arabicPeriod"/>
            </a:pPr>
            <a:r>
              <a:rPr lang="es-CO" sz="8000" dirty="0" smtClean="0"/>
              <a:t>Of </a:t>
            </a:r>
            <a:r>
              <a:rPr lang="es-CO" sz="8000" dirty="0" err="1" smtClean="0"/>
              <a:t>frequency</a:t>
            </a:r>
            <a:endParaRPr lang="es-CO" sz="8000" dirty="0" smtClean="0"/>
          </a:p>
          <a:p>
            <a:pPr marL="514350" indent="-514350">
              <a:buAutoNum type="arabicPeriod"/>
            </a:pPr>
            <a:endParaRPr lang="es-CO" sz="8000" dirty="0" smtClean="0"/>
          </a:p>
          <a:p>
            <a:pPr marL="514350" indent="-514350">
              <a:buAutoNum type="arabicPeriod"/>
            </a:pPr>
            <a:endParaRPr lang="es-CO" dirty="0" smtClean="0"/>
          </a:p>
          <a:p>
            <a:pPr marL="514350" indent="-514350"/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err="1" smtClean="0"/>
              <a:t>There</a:t>
            </a:r>
            <a:r>
              <a:rPr lang="es-CO" dirty="0" smtClean="0"/>
              <a:t> are </a:t>
            </a:r>
            <a:r>
              <a:rPr lang="es-CO" dirty="0" err="1" smtClean="0"/>
              <a:t>different</a:t>
            </a:r>
            <a:r>
              <a:rPr lang="es-CO" dirty="0" smtClean="0"/>
              <a:t> </a:t>
            </a:r>
            <a:r>
              <a:rPr lang="es-CO" dirty="0" err="1" smtClean="0"/>
              <a:t>kinds</a:t>
            </a:r>
            <a:r>
              <a:rPr lang="es-CO" dirty="0" smtClean="0"/>
              <a:t> of </a:t>
            </a:r>
            <a:r>
              <a:rPr lang="es-CO" dirty="0" err="1" smtClean="0"/>
              <a:t>adverbs</a:t>
            </a:r>
            <a:r>
              <a:rPr lang="es-CO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err="1" smtClean="0"/>
              <a:t>Answer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question</a:t>
            </a:r>
            <a:r>
              <a:rPr lang="es-CO" dirty="0" smtClean="0"/>
              <a:t> </a:t>
            </a:r>
            <a:r>
              <a:rPr lang="es-CO" dirty="0" err="1" smtClean="0"/>
              <a:t>how</a:t>
            </a:r>
            <a:r>
              <a:rPr lang="es-CO" dirty="0" smtClean="0"/>
              <a:t>?</a:t>
            </a:r>
          </a:p>
          <a:p>
            <a:endParaRPr lang="es-CO" dirty="0" smtClean="0"/>
          </a:p>
          <a:p>
            <a:r>
              <a:rPr lang="es-CO" dirty="0" err="1" smtClean="0"/>
              <a:t>e.g</a:t>
            </a:r>
            <a:r>
              <a:rPr lang="es-CO" dirty="0" smtClean="0"/>
              <a:t> He </a:t>
            </a:r>
            <a:r>
              <a:rPr lang="es-CO" dirty="0" err="1" smtClean="0"/>
              <a:t>speaks</a:t>
            </a:r>
            <a:r>
              <a:rPr lang="es-CO" dirty="0" smtClean="0"/>
              <a:t> </a:t>
            </a:r>
            <a:r>
              <a:rPr lang="es-CO" dirty="0" err="1" smtClean="0">
                <a:solidFill>
                  <a:srgbClr val="FF0000"/>
                </a:solidFill>
              </a:rPr>
              <a:t>slowly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1. Of </a:t>
            </a:r>
            <a:r>
              <a:rPr lang="es-CO" dirty="0" err="1" smtClean="0"/>
              <a:t>manner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err="1" smtClean="0"/>
              <a:t>Where</a:t>
            </a:r>
            <a:r>
              <a:rPr lang="es-CO" dirty="0" smtClean="0"/>
              <a:t> </a:t>
            </a:r>
            <a:r>
              <a:rPr lang="es-CO" dirty="0" err="1" smtClean="0"/>
              <a:t>something</a:t>
            </a:r>
            <a:r>
              <a:rPr lang="es-CO" dirty="0" smtClean="0"/>
              <a:t> </a:t>
            </a:r>
            <a:r>
              <a:rPr lang="es-CO" dirty="0" err="1" smtClean="0"/>
              <a:t>happens</a:t>
            </a:r>
            <a:endParaRPr lang="es-CO" dirty="0" smtClean="0"/>
          </a:p>
          <a:p>
            <a:endParaRPr lang="es-CO" dirty="0" smtClean="0"/>
          </a:p>
          <a:p>
            <a:r>
              <a:rPr lang="es-CO" dirty="0" err="1" smtClean="0"/>
              <a:t>e.g.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cars </a:t>
            </a:r>
            <a:r>
              <a:rPr lang="es-CO" dirty="0" err="1" smtClean="0"/>
              <a:t>were</a:t>
            </a:r>
            <a:r>
              <a:rPr lang="es-CO" dirty="0" smtClean="0"/>
              <a:t> </a:t>
            </a:r>
            <a:r>
              <a:rPr lang="es-CO" dirty="0" err="1" smtClean="0"/>
              <a:t>parked</a:t>
            </a:r>
            <a:r>
              <a:rPr lang="es-CO" dirty="0" smtClean="0"/>
              <a:t> </a:t>
            </a:r>
            <a:r>
              <a:rPr lang="es-CO" dirty="0" err="1" smtClean="0">
                <a:solidFill>
                  <a:srgbClr val="FF0000"/>
                </a:solidFill>
              </a:rPr>
              <a:t>outside</a:t>
            </a:r>
            <a:r>
              <a:rPr lang="es-CO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2. Of place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895600"/>
          </a:xfrm>
        </p:spPr>
        <p:txBody>
          <a:bodyPr>
            <a:normAutofit/>
          </a:bodyPr>
          <a:lstStyle/>
          <a:p>
            <a:endParaRPr lang="es-CO" dirty="0" smtClean="0"/>
          </a:p>
          <a:p>
            <a:r>
              <a:rPr lang="es-CO" dirty="0" err="1" smtClean="0"/>
              <a:t>When</a:t>
            </a:r>
            <a:r>
              <a:rPr lang="es-CO" dirty="0" smtClean="0"/>
              <a:t>?  </a:t>
            </a:r>
            <a:r>
              <a:rPr lang="es-CO" dirty="0" err="1" smtClean="0"/>
              <a:t>How</a:t>
            </a:r>
            <a:r>
              <a:rPr lang="es-CO" dirty="0" smtClean="0"/>
              <a:t> </a:t>
            </a:r>
            <a:r>
              <a:rPr lang="es-CO" dirty="0" err="1" smtClean="0"/>
              <a:t>often</a:t>
            </a:r>
            <a:r>
              <a:rPr lang="es-CO" dirty="0" smtClean="0"/>
              <a:t>?</a:t>
            </a:r>
          </a:p>
          <a:p>
            <a:endParaRPr lang="es-CO" dirty="0" smtClean="0"/>
          </a:p>
          <a:p>
            <a:r>
              <a:rPr lang="es-CO" dirty="0" err="1" smtClean="0"/>
              <a:t>e.g.</a:t>
            </a:r>
            <a:r>
              <a:rPr lang="es-CO" dirty="0" smtClean="0"/>
              <a:t>  I </a:t>
            </a:r>
            <a:r>
              <a:rPr lang="es-CO" dirty="0" err="1" smtClean="0"/>
              <a:t>want</a:t>
            </a:r>
            <a:r>
              <a:rPr lang="es-CO" dirty="0" smtClean="0"/>
              <a:t> </a:t>
            </a:r>
            <a:r>
              <a:rPr lang="es-CO" dirty="0" err="1" smtClean="0"/>
              <a:t>it</a:t>
            </a:r>
            <a:r>
              <a:rPr lang="es-CO" dirty="0" smtClean="0"/>
              <a:t> </a:t>
            </a:r>
            <a:r>
              <a:rPr lang="es-CO" dirty="0" err="1" smtClean="0">
                <a:solidFill>
                  <a:srgbClr val="FF0000"/>
                </a:solidFill>
              </a:rPr>
              <a:t>now</a:t>
            </a:r>
            <a:r>
              <a:rPr lang="es-CO" dirty="0" smtClean="0">
                <a:solidFill>
                  <a:srgbClr val="FF0000"/>
                </a:solidFill>
              </a:rPr>
              <a:t>.</a:t>
            </a:r>
          </a:p>
          <a:p>
            <a:r>
              <a:rPr lang="es-CO" dirty="0" smtClean="0"/>
              <a:t> </a:t>
            </a:r>
            <a:r>
              <a:rPr lang="es-CO" dirty="0" smtClean="0"/>
              <a:t>      </a:t>
            </a:r>
            <a:r>
              <a:rPr lang="es-CO" dirty="0" err="1" smtClean="0"/>
              <a:t>They</a:t>
            </a:r>
            <a:r>
              <a:rPr lang="es-CO" dirty="0" smtClean="0"/>
              <a:t> </a:t>
            </a:r>
            <a:r>
              <a:rPr lang="es-CO" dirty="0" err="1" smtClean="0"/>
              <a:t>deliver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newspaper</a:t>
            </a:r>
            <a:r>
              <a:rPr lang="es-CO" dirty="0" smtClean="0"/>
              <a:t> </a:t>
            </a:r>
            <a:r>
              <a:rPr lang="es-CO" dirty="0" err="1" smtClean="0">
                <a:solidFill>
                  <a:srgbClr val="FF0000"/>
                </a:solidFill>
              </a:rPr>
              <a:t>daily</a:t>
            </a:r>
            <a:r>
              <a:rPr lang="es-CO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3. Of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810000"/>
          </a:xfrm>
        </p:spPr>
        <p:txBody>
          <a:bodyPr/>
          <a:lstStyle/>
          <a:p>
            <a:r>
              <a:rPr lang="es-CO" dirty="0" err="1" smtClean="0"/>
              <a:t>How</a:t>
            </a:r>
            <a:r>
              <a:rPr lang="es-CO" dirty="0" smtClean="0"/>
              <a:t> </a:t>
            </a:r>
            <a:r>
              <a:rPr lang="es-CO" dirty="0" err="1" smtClean="0"/>
              <a:t>much</a:t>
            </a:r>
            <a:r>
              <a:rPr lang="es-CO" dirty="0" smtClean="0"/>
              <a:t>?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what</a:t>
            </a:r>
            <a:r>
              <a:rPr lang="es-CO" dirty="0" smtClean="0"/>
              <a:t> </a:t>
            </a:r>
            <a:r>
              <a:rPr lang="es-CO" dirty="0" err="1" smtClean="0"/>
              <a:t>degree</a:t>
            </a:r>
            <a:r>
              <a:rPr lang="es-CO" dirty="0" smtClean="0"/>
              <a:t>?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what</a:t>
            </a:r>
            <a:r>
              <a:rPr lang="es-CO" dirty="0" smtClean="0"/>
              <a:t> </a:t>
            </a:r>
            <a:r>
              <a:rPr lang="es-CO" dirty="0" err="1" smtClean="0"/>
              <a:t>extent</a:t>
            </a:r>
            <a:r>
              <a:rPr lang="es-CO" dirty="0" smtClean="0"/>
              <a:t>?</a:t>
            </a:r>
          </a:p>
          <a:p>
            <a:endParaRPr lang="es-CO" dirty="0" smtClean="0"/>
          </a:p>
          <a:p>
            <a:r>
              <a:rPr lang="es-CO" dirty="0" err="1" smtClean="0"/>
              <a:t>e.g.</a:t>
            </a:r>
            <a:r>
              <a:rPr lang="es-CO" dirty="0" smtClean="0"/>
              <a:t> </a:t>
            </a:r>
            <a:r>
              <a:rPr lang="es-CO" dirty="0" err="1" smtClean="0"/>
              <a:t>She</a:t>
            </a:r>
            <a:r>
              <a:rPr lang="es-CO" dirty="0" smtClean="0"/>
              <a:t> </a:t>
            </a:r>
            <a:r>
              <a:rPr lang="es-CO" dirty="0" err="1" smtClean="0">
                <a:solidFill>
                  <a:srgbClr val="FF0000"/>
                </a:solidFill>
              </a:rPr>
              <a:t>entirily</a:t>
            </a:r>
            <a:r>
              <a:rPr lang="es-CO" dirty="0" smtClean="0"/>
              <a:t> </a:t>
            </a:r>
            <a:r>
              <a:rPr lang="es-CO" dirty="0" err="1" smtClean="0"/>
              <a:t>agrees</a:t>
            </a:r>
            <a:r>
              <a:rPr lang="es-CO" dirty="0" smtClean="0"/>
              <a:t> </a:t>
            </a:r>
            <a:r>
              <a:rPr lang="es-CO" dirty="0" err="1" smtClean="0"/>
              <a:t>with</a:t>
            </a:r>
            <a:r>
              <a:rPr lang="es-CO" dirty="0" smtClean="0"/>
              <a:t> </a:t>
            </a:r>
            <a:r>
              <a:rPr lang="es-CO" dirty="0" err="1" smtClean="0"/>
              <a:t>him</a:t>
            </a:r>
            <a:r>
              <a:rPr lang="es-CO" dirty="0" smtClean="0"/>
              <a:t>.</a:t>
            </a:r>
          </a:p>
          <a:p>
            <a:r>
              <a:rPr lang="es-CO" dirty="0" smtClean="0"/>
              <a:t> </a:t>
            </a:r>
            <a:r>
              <a:rPr lang="es-CO" dirty="0" smtClean="0"/>
              <a:t>     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bottle</a:t>
            </a:r>
            <a:r>
              <a:rPr lang="es-CO" dirty="0" smtClean="0"/>
              <a:t> </a:t>
            </a:r>
            <a:r>
              <a:rPr lang="es-CO" dirty="0" err="1" smtClean="0"/>
              <a:t>is</a:t>
            </a:r>
            <a:r>
              <a:rPr lang="es-CO" dirty="0" smtClean="0"/>
              <a:t> </a:t>
            </a:r>
            <a:r>
              <a:rPr lang="es-CO" dirty="0" err="1" smtClean="0">
                <a:solidFill>
                  <a:srgbClr val="FF0000"/>
                </a:solidFill>
              </a:rPr>
              <a:t>almost</a:t>
            </a:r>
            <a:r>
              <a:rPr lang="es-CO" dirty="0" smtClean="0"/>
              <a:t> full, </a:t>
            </a:r>
            <a:r>
              <a:rPr lang="es-CO" dirty="0" err="1" smtClean="0">
                <a:solidFill>
                  <a:srgbClr val="FF0000"/>
                </a:solidFill>
              </a:rPr>
              <a:t>nearly</a:t>
            </a:r>
            <a:r>
              <a:rPr lang="es-CO" dirty="0" smtClean="0"/>
              <a:t> </a:t>
            </a:r>
            <a:r>
              <a:rPr lang="es-CO" dirty="0" err="1" smtClean="0"/>
              <a:t>empty</a:t>
            </a:r>
            <a:r>
              <a:rPr lang="es-CO" dirty="0" smtClean="0"/>
              <a:t>.</a:t>
            </a:r>
          </a:p>
          <a:p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4. Of </a:t>
            </a:r>
            <a:r>
              <a:rPr lang="es-CO" dirty="0" err="1" smtClean="0"/>
              <a:t>degree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err="1" smtClean="0"/>
              <a:t>How</a:t>
            </a:r>
            <a:r>
              <a:rPr lang="es-CO" dirty="0" smtClean="0"/>
              <a:t> </a:t>
            </a:r>
            <a:r>
              <a:rPr lang="es-CO" dirty="0" err="1" smtClean="0"/>
              <a:t>many</a:t>
            </a:r>
            <a:r>
              <a:rPr lang="es-CO" dirty="0" smtClean="0"/>
              <a:t> times? </a:t>
            </a:r>
            <a:r>
              <a:rPr lang="es-CO" dirty="0" err="1" smtClean="0"/>
              <a:t>How</a:t>
            </a:r>
            <a:r>
              <a:rPr lang="es-CO" dirty="0" smtClean="0"/>
              <a:t> </a:t>
            </a:r>
            <a:r>
              <a:rPr lang="es-CO" dirty="0" err="1" smtClean="0"/>
              <a:t>often</a:t>
            </a:r>
            <a:r>
              <a:rPr lang="es-CO" dirty="0" smtClean="0"/>
              <a:t>?</a:t>
            </a:r>
          </a:p>
          <a:p>
            <a:endParaRPr lang="es-CO" dirty="0" smtClean="0"/>
          </a:p>
          <a:p>
            <a:r>
              <a:rPr lang="es-CO" dirty="0" err="1" smtClean="0"/>
              <a:t>e.g.</a:t>
            </a:r>
            <a:r>
              <a:rPr lang="es-CO" dirty="0" smtClean="0"/>
              <a:t> </a:t>
            </a:r>
            <a:r>
              <a:rPr lang="es-CO" dirty="0" err="1" smtClean="0"/>
              <a:t>She</a:t>
            </a:r>
            <a:r>
              <a:rPr lang="es-CO" dirty="0" smtClean="0"/>
              <a:t> has </a:t>
            </a:r>
            <a:r>
              <a:rPr lang="es-CO" dirty="0" err="1" smtClean="0">
                <a:solidFill>
                  <a:srgbClr val="FF0000"/>
                </a:solidFill>
              </a:rPr>
              <a:t>always</a:t>
            </a:r>
            <a:r>
              <a:rPr lang="es-CO" dirty="0" smtClean="0"/>
              <a:t> </a:t>
            </a:r>
            <a:r>
              <a:rPr lang="es-CO" dirty="0" err="1" smtClean="0"/>
              <a:t>been</a:t>
            </a:r>
            <a:r>
              <a:rPr lang="es-CO" dirty="0" smtClean="0"/>
              <a:t> </a:t>
            </a:r>
            <a:r>
              <a:rPr lang="es-CO" dirty="0" err="1" smtClean="0"/>
              <a:t>honest</a:t>
            </a:r>
            <a:r>
              <a:rPr lang="es-CO" dirty="0" smtClean="0"/>
              <a:t>.</a:t>
            </a:r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5. Of </a:t>
            </a:r>
            <a:r>
              <a:rPr lang="es-CO" dirty="0" err="1" smtClean="0"/>
              <a:t>frequency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 smtClean="0"/>
          </a:p>
          <a:p>
            <a:r>
              <a:rPr lang="es-CO" dirty="0" err="1" smtClean="0"/>
              <a:t>e.g.</a:t>
            </a:r>
            <a:r>
              <a:rPr lang="es-CO" dirty="0" smtClean="0"/>
              <a:t> </a:t>
            </a:r>
            <a:r>
              <a:rPr lang="es-CO" dirty="0" err="1" smtClean="0"/>
              <a:t>She</a:t>
            </a:r>
            <a:r>
              <a:rPr lang="es-CO" dirty="0" smtClean="0"/>
              <a:t> </a:t>
            </a:r>
            <a:r>
              <a:rPr lang="es-CO" dirty="0" err="1" smtClean="0"/>
              <a:t>sang</a:t>
            </a:r>
            <a:r>
              <a:rPr lang="es-CO" dirty="0" smtClean="0"/>
              <a:t> </a:t>
            </a:r>
            <a:r>
              <a:rPr lang="es-CO" dirty="0" err="1" smtClean="0"/>
              <a:t>beautifully</a:t>
            </a:r>
            <a:r>
              <a:rPr lang="es-CO" dirty="0" smtClean="0"/>
              <a:t> in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concert</a:t>
            </a:r>
            <a:r>
              <a:rPr lang="es-CO" dirty="0" smtClean="0"/>
              <a:t> hall </a:t>
            </a:r>
            <a:r>
              <a:rPr lang="es-CO" dirty="0" err="1" smtClean="0"/>
              <a:t>last</a:t>
            </a:r>
            <a:r>
              <a:rPr lang="es-CO" dirty="0" smtClean="0"/>
              <a:t>      </a:t>
            </a:r>
            <a:r>
              <a:rPr lang="es-CO" dirty="0" err="1" smtClean="0"/>
              <a:t>night</a:t>
            </a:r>
            <a:r>
              <a:rPr lang="es-CO" dirty="0" smtClean="0"/>
              <a:t>.</a:t>
            </a:r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err="1" smtClean="0"/>
              <a:t>Identify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3 </a:t>
            </a:r>
            <a:r>
              <a:rPr lang="es-CO" dirty="0" err="1" smtClean="0"/>
              <a:t>adverbs</a:t>
            </a:r>
            <a:r>
              <a:rPr lang="es-CO" dirty="0" smtClean="0"/>
              <a:t> in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sentence</a:t>
            </a:r>
            <a:r>
              <a:rPr lang="es-CO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16</TotalTime>
  <Words>154</Words>
  <Application>Microsoft Office PowerPoint</Application>
  <PresentationFormat>Presentación en pantalla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Default Theme</vt:lpstr>
      <vt:lpstr>ADVERBS</vt:lpstr>
      <vt:lpstr>There are different kinds of adverbs:</vt:lpstr>
      <vt:lpstr>1. Of manner</vt:lpstr>
      <vt:lpstr>2. Of place</vt:lpstr>
      <vt:lpstr>3. Of time</vt:lpstr>
      <vt:lpstr>4. Of degree</vt:lpstr>
      <vt:lpstr>5. Of frequency</vt:lpstr>
      <vt:lpstr>Identify the 3 adverbs in the sentence: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ADVERBS</dc:title>
  <dc:creator>Jesica</dc:creator>
  <cp:lastModifiedBy>Jesica</cp:lastModifiedBy>
  <cp:revision>3</cp:revision>
  <dcterms:created xsi:type="dcterms:W3CDTF">2014-03-11T01:01:19Z</dcterms:created>
  <dcterms:modified xsi:type="dcterms:W3CDTF">2014-03-11T01:17:58Z</dcterms:modified>
</cp:coreProperties>
</file>